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4" r:id="rId12"/>
    <p:sldId id="265" r:id="rId13"/>
    <p:sldId id="266" r:id="rId14"/>
    <p:sldId id="267" r:id="rId15"/>
    <p:sldId id="268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623863" y="7665535"/>
            <a:ext cx="12580620" cy="2621915"/>
          </a:xfrm>
          <a:custGeom>
            <a:avLst/>
            <a:gdLst/>
            <a:ahLst/>
            <a:cxnLst/>
            <a:rect l="l" t="t" r="r" b="b"/>
            <a:pathLst>
              <a:path w="12580619" h="2621915">
                <a:moveTo>
                  <a:pt x="8780628" y="1559538"/>
                </a:moveTo>
                <a:lnTo>
                  <a:pt x="12580273" y="1559538"/>
                </a:lnTo>
                <a:lnTo>
                  <a:pt x="12580273" y="1524710"/>
                </a:lnTo>
                <a:lnTo>
                  <a:pt x="8796121" y="1524710"/>
                </a:lnTo>
                <a:lnTo>
                  <a:pt x="8017600" y="781704"/>
                </a:lnTo>
                <a:lnTo>
                  <a:pt x="8796121" y="34828"/>
                </a:lnTo>
                <a:lnTo>
                  <a:pt x="12580273" y="34828"/>
                </a:lnTo>
                <a:lnTo>
                  <a:pt x="12580273" y="0"/>
                </a:lnTo>
                <a:lnTo>
                  <a:pt x="8780628" y="0"/>
                </a:lnTo>
                <a:lnTo>
                  <a:pt x="7986614" y="762355"/>
                </a:lnTo>
                <a:lnTo>
                  <a:pt x="4190842" y="762355"/>
                </a:lnTo>
                <a:lnTo>
                  <a:pt x="4165490" y="797183"/>
                </a:lnTo>
                <a:lnTo>
                  <a:pt x="7986614" y="797183"/>
                </a:lnTo>
                <a:lnTo>
                  <a:pt x="8780628" y="1559538"/>
                </a:lnTo>
                <a:close/>
              </a:path>
              <a:path w="12580619" h="2621915">
                <a:moveTo>
                  <a:pt x="3783552" y="2621464"/>
                </a:moveTo>
                <a:lnTo>
                  <a:pt x="3828901" y="2621464"/>
                </a:lnTo>
                <a:lnTo>
                  <a:pt x="3358096" y="1973609"/>
                </a:lnTo>
                <a:lnTo>
                  <a:pt x="4210208" y="797183"/>
                </a:lnTo>
                <a:lnTo>
                  <a:pt x="4165490" y="797183"/>
                </a:lnTo>
                <a:lnTo>
                  <a:pt x="3323238" y="1954260"/>
                </a:lnTo>
                <a:lnTo>
                  <a:pt x="0" y="1954260"/>
                </a:lnTo>
                <a:lnTo>
                  <a:pt x="0" y="1989089"/>
                </a:lnTo>
                <a:lnTo>
                  <a:pt x="3323238" y="1989089"/>
                </a:lnTo>
                <a:lnTo>
                  <a:pt x="3783552" y="2621464"/>
                </a:lnTo>
                <a:close/>
              </a:path>
              <a:path w="12580619" h="2621915">
                <a:moveTo>
                  <a:pt x="8533106" y="2621464"/>
                </a:moveTo>
                <a:lnTo>
                  <a:pt x="8587656" y="2621464"/>
                </a:lnTo>
                <a:lnTo>
                  <a:pt x="8796121" y="2422509"/>
                </a:lnTo>
                <a:lnTo>
                  <a:pt x="12580273" y="2422509"/>
                </a:lnTo>
                <a:lnTo>
                  <a:pt x="12580273" y="2383811"/>
                </a:lnTo>
                <a:lnTo>
                  <a:pt x="8780628" y="2383811"/>
                </a:lnTo>
                <a:lnTo>
                  <a:pt x="8533106" y="2621464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616396" y="3122085"/>
            <a:ext cx="5671820" cy="7165340"/>
          </a:xfrm>
          <a:custGeom>
            <a:avLst/>
            <a:gdLst/>
            <a:ahLst/>
            <a:cxnLst/>
            <a:rect l="l" t="t" r="r" b="b"/>
            <a:pathLst>
              <a:path w="5671819" h="7165340">
                <a:moveTo>
                  <a:pt x="5671603" y="7164914"/>
                </a:moveTo>
                <a:lnTo>
                  <a:pt x="2524367" y="7164914"/>
                </a:lnTo>
                <a:lnTo>
                  <a:pt x="0" y="4640547"/>
                </a:lnTo>
                <a:lnTo>
                  <a:pt x="4640547" y="0"/>
                </a:lnTo>
                <a:lnTo>
                  <a:pt x="5671603" y="1031056"/>
                </a:lnTo>
                <a:lnTo>
                  <a:pt x="5671603" y="716491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123859" y="3624076"/>
            <a:ext cx="5164455" cy="6663055"/>
          </a:xfrm>
          <a:custGeom>
            <a:avLst/>
            <a:gdLst/>
            <a:ahLst/>
            <a:cxnLst/>
            <a:rect l="l" t="t" r="r" b="b"/>
            <a:pathLst>
              <a:path w="5164455" h="6663055">
                <a:moveTo>
                  <a:pt x="2527516" y="6662923"/>
                </a:moveTo>
                <a:lnTo>
                  <a:pt x="0" y="4135407"/>
                </a:lnTo>
                <a:lnTo>
                  <a:pt x="4135407" y="0"/>
                </a:lnTo>
                <a:lnTo>
                  <a:pt x="5164141" y="1028733"/>
                </a:lnTo>
                <a:lnTo>
                  <a:pt x="5164141" y="1286682"/>
                </a:lnTo>
                <a:lnTo>
                  <a:pt x="4135407" y="257948"/>
                </a:lnTo>
                <a:lnTo>
                  <a:pt x="260692" y="4132663"/>
                </a:lnTo>
                <a:lnTo>
                  <a:pt x="2790953" y="6662923"/>
                </a:lnTo>
                <a:lnTo>
                  <a:pt x="2527516" y="66629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616393" y="0"/>
            <a:ext cx="5671820" cy="5156200"/>
          </a:xfrm>
          <a:custGeom>
            <a:avLst/>
            <a:gdLst/>
            <a:ahLst/>
            <a:cxnLst/>
            <a:rect l="l" t="t" r="r" b="b"/>
            <a:pathLst>
              <a:path w="5671819" h="5156200">
                <a:moveTo>
                  <a:pt x="5671605" y="3121350"/>
                </a:moveTo>
                <a:lnTo>
                  <a:pt x="3637003" y="5155952"/>
                </a:lnTo>
                <a:lnTo>
                  <a:pt x="0" y="1518948"/>
                </a:lnTo>
                <a:lnTo>
                  <a:pt x="1518948" y="0"/>
                </a:lnTo>
                <a:lnTo>
                  <a:pt x="5671605" y="0"/>
                </a:lnTo>
                <a:lnTo>
                  <a:pt x="5671605" y="312135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014331" y="0"/>
            <a:ext cx="5273675" cy="4756150"/>
          </a:xfrm>
          <a:custGeom>
            <a:avLst/>
            <a:gdLst/>
            <a:ahLst/>
            <a:cxnLst/>
            <a:rect l="l" t="t" r="r" b="b"/>
            <a:pathLst>
              <a:path w="5273675" h="4756150">
                <a:moveTo>
                  <a:pt x="5273669" y="512632"/>
                </a:moveTo>
                <a:lnTo>
                  <a:pt x="4761037" y="0"/>
                </a:lnTo>
                <a:lnTo>
                  <a:pt x="4963110" y="0"/>
                </a:lnTo>
                <a:lnTo>
                  <a:pt x="5273669" y="310559"/>
                </a:lnTo>
                <a:lnTo>
                  <a:pt x="5273669" y="512632"/>
                </a:lnTo>
                <a:close/>
              </a:path>
              <a:path w="5273675" h="4756150">
                <a:moveTo>
                  <a:pt x="3342813" y="4652583"/>
                </a:moveTo>
                <a:lnTo>
                  <a:pt x="3239627" y="4549397"/>
                </a:lnTo>
                <a:lnTo>
                  <a:pt x="5273669" y="2515354"/>
                </a:lnTo>
                <a:lnTo>
                  <a:pt x="5273669" y="2721727"/>
                </a:lnTo>
                <a:lnTo>
                  <a:pt x="3342813" y="4652583"/>
                </a:lnTo>
                <a:close/>
              </a:path>
              <a:path w="5273675" h="4756150">
                <a:moveTo>
                  <a:pt x="3239627" y="4755770"/>
                </a:moveTo>
                <a:lnTo>
                  <a:pt x="0" y="1516143"/>
                </a:lnTo>
                <a:lnTo>
                  <a:pt x="1516143" y="0"/>
                </a:lnTo>
                <a:lnTo>
                  <a:pt x="1718216" y="0"/>
                </a:lnTo>
                <a:lnTo>
                  <a:pt x="204223" y="1513993"/>
                </a:lnTo>
                <a:lnTo>
                  <a:pt x="3342813" y="4652583"/>
                </a:lnTo>
                <a:lnTo>
                  <a:pt x="3239627" y="475577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3397975" y="0"/>
            <a:ext cx="4890135" cy="7666355"/>
          </a:xfrm>
          <a:custGeom>
            <a:avLst/>
            <a:gdLst/>
            <a:ahLst/>
            <a:cxnLst/>
            <a:rect l="l" t="t" r="r" b="b"/>
            <a:pathLst>
              <a:path w="4890134" h="7666355">
                <a:moveTo>
                  <a:pt x="4890023" y="6742785"/>
                </a:moveTo>
                <a:lnTo>
                  <a:pt x="3967027" y="7665781"/>
                </a:lnTo>
                <a:lnTo>
                  <a:pt x="0" y="3698753"/>
                </a:lnTo>
                <a:lnTo>
                  <a:pt x="3698753" y="0"/>
                </a:lnTo>
                <a:lnTo>
                  <a:pt x="4235302" y="0"/>
                </a:lnTo>
                <a:lnTo>
                  <a:pt x="4890023" y="654721"/>
                </a:lnTo>
                <a:lnTo>
                  <a:pt x="4890023" y="6742785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3506006" y="0"/>
            <a:ext cx="4782185" cy="7666355"/>
          </a:xfrm>
          <a:custGeom>
            <a:avLst/>
            <a:gdLst/>
            <a:ahLst/>
            <a:cxnLst/>
            <a:rect l="l" t="t" r="r" b="b"/>
            <a:pathLst>
              <a:path w="4782184" h="7666355">
                <a:moveTo>
                  <a:pt x="4781993" y="6850816"/>
                </a:moveTo>
                <a:lnTo>
                  <a:pt x="3967027" y="7665781"/>
                </a:lnTo>
                <a:lnTo>
                  <a:pt x="0" y="3698753"/>
                </a:lnTo>
                <a:lnTo>
                  <a:pt x="3698753" y="0"/>
                </a:lnTo>
                <a:lnTo>
                  <a:pt x="4235302" y="0"/>
                </a:lnTo>
                <a:lnTo>
                  <a:pt x="4781993" y="546691"/>
                </a:lnTo>
                <a:lnTo>
                  <a:pt x="4781993" y="685081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3936650" y="163000"/>
            <a:ext cx="4351655" cy="7071995"/>
          </a:xfrm>
          <a:custGeom>
            <a:avLst/>
            <a:gdLst/>
            <a:ahLst/>
            <a:cxnLst/>
            <a:rect l="l" t="t" r="r" b="b"/>
            <a:pathLst>
              <a:path w="4351655" h="7071995">
                <a:moveTo>
                  <a:pt x="3535975" y="7071951"/>
                </a:moveTo>
                <a:lnTo>
                  <a:pt x="0" y="3535975"/>
                </a:lnTo>
                <a:lnTo>
                  <a:pt x="3535975" y="0"/>
                </a:lnTo>
                <a:lnTo>
                  <a:pt x="4351348" y="815372"/>
                </a:lnTo>
                <a:lnTo>
                  <a:pt x="4351348" y="1035931"/>
                </a:lnTo>
                <a:lnTo>
                  <a:pt x="3535975" y="220558"/>
                </a:lnTo>
                <a:lnTo>
                  <a:pt x="222904" y="3533629"/>
                </a:lnTo>
                <a:lnTo>
                  <a:pt x="3648601" y="6959326"/>
                </a:lnTo>
                <a:lnTo>
                  <a:pt x="3535975" y="7071951"/>
                </a:lnTo>
                <a:close/>
              </a:path>
              <a:path w="4351655" h="7071995">
                <a:moveTo>
                  <a:pt x="3648601" y="6959326"/>
                </a:moveTo>
                <a:lnTo>
                  <a:pt x="3535975" y="6846700"/>
                </a:lnTo>
                <a:lnTo>
                  <a:pt x="4351348" y="6031327"/>
                </a:lnTo>
                <a:lnTo>
                  <a:pt x="4351348" y="6256579"/>
                </a:lnTo>
                <a:lnTo>
                  <a:pt x="3648601" y="69593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589472"/>
            <a:ext cx="3749040" cy="875030"/>
          </a:xfrm>
          <a:custGeom>
            <a:avLst/>
            <a:gdLst/>
            <a:ahLst/>
            <a:cxnLst/>
            <a:rect l="l" t="t" r="r" b="b"/>
            <a:pathLst>
              <a:path w="3749040" h="875030">
                <a:moveTo>
                  <a:pt x="3664000" y="874896"/>
                </a:moveTo>
                <a:lnTo>
                  <a:pt x="3631024" y="868247"/>
                </a:lnTo>
                <a:lnTo>
                  <a:pt x="3604062" y="850127"/>
                </a:lnTo>
                <a:lnTo>
                  <a:pt x="3585866" y="823277"/>
                </a:lnTo>
                <a:lnTo>
                  <a:pt x="3579189" y="790438"/>
                </a:lnTo>
                <a:lnTo>
                  <a:pt x="3580582" y="774806"/>
                </a:lnTo>
                <a:lnTo>
                  <a:pt x="3584626" y="760391"/>
                </a:lnTo>
                <a:lnTo>
                  <a:pt x="3591116" y="747194"/>
                </a:lnTo>
                <a:lnTo>
                  <a:pt x="3599848" y="735216"/>
                </a:lnTo>
                <a:lnTo>
                  <a:pt x="3005084" y="28152"/>
                </a:lnTo>
                <a:lnTo>
                  <a:pt x="0" y="28152"/>
                </a:lnTo>
                <a:lnTo>
                  <a:pt x="0" y="0"/>
                </a:lnTo>
                <a:lnTo>
                  <a:pt x="3017044" y="0"/>
                </a:lnTo>
                <a:lnTo>
                  <a:pt x="3619420" y="717891"/>
                </a:lnTo>
                <a:lnTo>
                  <a:pt x="3703078" y="717891"/>
                </a:lnTo>
                <a:lnTo>
                  <a:pt x="3722036" y="730343"/>
                </a:lnTo>
                <a:lnTo>
                  <a:pt x="3740877" y="757142"/>
                </a:lnTo>
                <a:lnTo>
                  <a:pt x="3748811" y="790438"/>
                </a:lnTo>
                <a:lnTo>
                  <a:pt x="3742134" y="823277"/>
                </a:lnTo>
                <a:lnTo>
                  <a:pt x="3723938" y="850127"/>
                </a:lnTo>
                <a:lnTo>
                  <a:pt x="3696976" y="868247"/>
                </a:lnTo>
                <a:lnTo>
                  <a:pt x="3664000" y="874896"/>
                </a:lnTo>
                <a:close/>
              </a:path>
              <a:path w="3749040" h="875030">
                <a:moveTo>
                  <a:pt x="3703078" y="717891"/>
                </a:moveTo>
                <a:lnTo>
                  <a:pt x="3619420" y="717891"/>
                </a:lnTo>
                <a:lnTo>
                  <a:pt x="3628951" y="712833"/>
                </a:lnTo>
                <a:lnTo>
                  <a:pt x="3639400" y="709094"/>
                </a:lnTo>
                <a:lnTo>
                  <a:pt x="3650460" y="706776"/>
                </a:lnTo>
                <a:lnTo>
                  <a:pt x="3661825" y="705980"/>
                </a:lnTo>
                <a:lnTo>
                  <a:pt x="3694836" y="712477"/>
                </a:lnTo>
                <a:lnTo>
                  <a:pt x="3703078" y="717891"/>
                </a:lnTo>
                <a:close/>
              </a:path>
            </a:pathLst>
          </a:custGeom>
          <a:solidFill>
            <a:srgbClr val="00262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8034519"/>
            <a:ext cx="2641600" cy="2252980"/>
          </a:xfrm>
          <a:custGeom>
            <a:avLst/>
            <a:gdLst/>
            <a:ahLst/>
            <a:cxnLst/>
            <a:rect l="l" t="t" r="r" b="b"/>
            <a:pathLst>
              <a:path w="2641600" h="2252979">
                <a:moveTo>
                  <a:pt x="2489587" y="2252480"/>
                </a:moveTo>
                <a:lnTo>
                  <a:pt x="2470044" y="2252480"/>
                </a:lnTo>
                <a:lnTo>
                  <a:pt x="2474864" y="2242615"/>
                </a:lnTo>
                <a:lnTo>
                  <a:pt x="2485704" y="2219350"/>
                </a:lnTo>
                <a:lnTo>
                  <a:pt x="2496014" y="2196084"/>
                </a:lnTo>
                <a:lnTo>
                  <a:pt x="2505796" y="2172819"/>
                </a:lnTo>
                <a:lnTo>
                  <a:pt x="2507206" y="2168589"/>
                </a:lnTo>
                <a:lnTo>
                  <a:pt x="2512846" y="2165769"/>
                </a:lnTo>
                <a:lnTo>
                  <a:pt x="2517076" y="2168589"/>
                </a:lnTo>
                <a:lnTo>
                  <a:pt x="2521306" y="2169999"/>
                </a:lnTo>
                <a:lnTo>
                  <a:pt x="2524126" y="2175639"/>
                </a:lnTo>
                <a:lnTo>
                  <a:pt x="2521306" y="2179869"/>
                </a:lnTo>
                <a:lnTo>
                  <a:pt x="2511524" y="2203355"/>
                </a:lnTo>
                <a:lnTo>
                  <a:pt x="2501214" y="2227105"/>
                </a:lnTo>
                <a:lnTo>
                  <a:pt x="2490374" y="2250854"/>
                </a:lnTo>
                <a:lnTo>
                  <a:pt x="2489587" y="2252480"/>
                </a:lnTo>
                <a:close/>
              </a:path>
              <a:path w="2641600" h="2252979">
                <a:moveTo>
                  <a:pt x="2553736" y="2088219"/>
                </a:moveTo>
                <a:lnTo>
                  <a:pt x="2548096" y="2088219"/>
                </a:lnTo>
                <a:lnTo>
                  <a:pt x="2543866" y="2086809"/>
                </a:lnTo>
                <a:lnTo>
                  <a:pt x="2541046" y="2082579"/>
                </a:lnTo>
                <a:lnTo>
                  <a:pt x="2542457" y="2076939"/>
                </a:lnTo>
                <a:lnTo>
                  <a:pt x="2550652" y="2052616"/>
                </a:lnTo>
                <a:lnTo>
                  <a:pt x="2558319" y="2028294"/>
                </a:lnTo>
                <a:lnTo>
                  <a:pt x="2565457" y="2003971"/>
                </a:lnTo>
                <a:lnTo>
                  <a:pt x="2572067" y="1979649"/>
                </a:lnTo>
                <a:lnTo>
                  <a:pt x="2573477" y="1975419"/>
                </a:lnTo>
                <a:lnTo>
                  <a:pt x="2577707" y="1972599"/>
                </a:lnTo>
                <a:lnTo>
                  <a:pt x="2586167" y="1975419"/>
                </a:lnTo>
                <a:lnTo>
                  <a:pt x="2588987" y="1979649"/>
                </a:lnTo>
                <a:lnTo>
                  <a:pt x="2587577" y="1983879"/>
                </a:lnTo>
                <a:lnTo>
                  <a:pt x="2580967" y="2008422"/>
                </a:lnTo>
                <a:lnTo>
                  <a:pt x="2573829" y="2033229"/>
                </a:lnTo>
                <a:lnTo>
                  <a:pt x="2566162" y="2058036"/>
                </a:lnTo>
                <a:lnTo>
                  <a:pt x="2556556" y="2086809"/>
                </a:lnTo>
                <a:lnTo>
                  <a:pt x="2553736" y="2088219"/>
                </a:lnTo>
                <a:close/>
              </a:path>
              <a:path w="2641600" h="2252979">
                <a:moveTo>
                  <a:pt x="2607317" y="1890818"/>
                </a:moveTo>
                <a:lnTo>
                  <a:pt x="2601677" y="1890818"/>
                </a:lnTo>
                <a:lnTo>
                  <a:pt x="2597447" y="1889408"/>
                </a:lnTo>
                <a:lnTo>
                  <a:pt x="2594627" y="1885178"/>
                </a:lnTo>
                <a:lnTo>
                  <a:pt x="2594627" y="1880948"/>
                </a:lnTo>
                <a:lnTo>
                  <a:pt x="2599650" y="1855590"/>
                </a:lnTo>
                <a:lnTo>
                  <a:pt x="2604144" y="1830364"/>
                </a:lnTo>
                <a:lnTo>
                  <a:pt x="2608110" y="1805403"/>
                </a:lnTo>
                <a:lnTo>
                  <a:pt x="2611547" y="1780838"/>
                </a:lnTo>
                <a:lnTo>
                  <a:pt x="2611547" y="1776608"/>
                </a:lnTo>
                <a:lnTo>
                  <a:pt x="2615777" y="1772378"/>
                </a:lnTo>
                <a:lnTo>
                  <a:pt x="2621416" y="1773788"/>
                </a:lnTo>
                <a:lnTo>
                  <a:pt x="2625647" y="1773788"/>
                </a:lnTo>
                <a:lnTo>
                  <a:pt x="2629877" y="1778018"/>
                </a:lnTo>
                <a:lnTo>
                  <a:pt x="2628467" y="1783658"/>
                </a:lnTo>
                <a:lnTo>
                  <a:pt x="2625030" y="1809038"/>
                </a:lnTo>
                <a:lnTo>
                  <a:pt x="2621064" y="1834418"/>
                </a:lnTo>
                <a:lnTo>
                  <a:pt x="2616570" y="1859798"/>
                </a:lnTo>
                <a:lnTo>
                  <a:pt x="2611546" y="1885178"/>
                </a:lnTo>
                <a:lnTo>
                  <a:pt x="2610137" y="1887998"/>
                </a:lnTo>
                <a:lnTo>
                  <a:pt x="2607317" y="1890818"/>
                </a:lnTo>
                <a:close/>
              </a:path>
              <a:path w="2641600" h="2252979">
                <a:moveTo>
                  <a:pt x="2634107" y="1687777"/>
                </a:moveTo>
                <a:lnTo>
                  <a:pt x="2624237" y="1687777"/>
                </a:lnTo>
                <a:lnTo>
                  <a:pt x="2621417" y="1683547"/>
                </a:lnTo>
                <a:lnTo>
                  <a:pt x="2621417" y="1679317"/>
                </a:lnTo>
                <a:lnTo>
                  <a:pt x="2623047" y="1653937"/>
                </a:lnTo>
                <a:lnTo>
                  <a:pt x="2623884" y="1628557"/>
                </a:lnTo>
                <a:lnTo>
                  <a:pt x="2624190" y="1603397"/>
                </a:lnTo>
                <a:lnTo>
                  <a:pt x="2624237" y="1569337"/>
                </a:lnTo>
                <a:lnTo>
                  <a:pt x="2628467" y="1565107"/>
                </a:lnTo>
                <a:lnTo>
                  <a:pt x="2636927" y="1565107"/>
                </a:lnTo>
                <a:lnTo>
                  <a:pt x="2641157" y="1569337"/>
                </a:lnTo>
                <a:lnTo>
                  <a:pt x="2641157" y="1577797"/>
                </a:lnTo>
                <a:lnTo>
                  <a:pt x="2640915" y="1603397"/>
                </a:lnTo>
                <a:lnTo>
                  <a:pt x="2640276" y="1629262"/>
                </a:lnTo>
                <a:lnTo>
                  <a:pt x="2639372" y="1655127"/>
                </a:lnTo>
                <a:lnTo>
                  <a:pt x="2638394" y="1679317"/>
                </a:lnTo>
                <a:lnTo>
                  <a:pt x="2638337" y="1683547"/>
                </a:lnTo>
                <a:lnTo>
                  <a:pt x="2634107" y="1687777"/>
                </a:lnTo>
                <a:close/>
              </a:path>
              <a:path w="2641600" h="2252979">
                <a:moveTo>
                  <a:pt x="2629877" y="1479096"/>
                </a:moveTo>
                <a:lnTo>
                  <a:pt x="2625647" y="1479096"/>
                </a:lnTo>
                <a:lnTo>
                  <a:pt x="2621417" y="1476276"/>
                </a:lnTo>
                <a:lnTo>
                  <a:pt x="2621298" y="1469226"/>
                </a:lnTo>
                <a:lnTo>
                  <a:pt x="2619280" y="1445256"/>
                </a:lnTo>
                <a:lnTo>
                  <a:pt x="2617011" y="1419876"/>
                </a:lnTo>
                <a:lnTo>
                  <a:pt x="2614477" y="1394496"/>
                </a:lnTo>
                <a:lnTo>
                  <a:pt x="2611547" y="1369116"/>
                </a:lnTo>
                <a:lnTo>
                  <a:pt x="2611547" y="1364886"/>
                </a:lnTo>
                <a:lnTo>
                  <a:pt x="2614367" y="1360656"/>
                </a:lnTo>
                <a:lnTo>
                  <a:pt x="2618597" y="1359246"/>
                </a:lnTo>
                <a:lnTo>
                  <a:pt x="2622827" y="1359246"/>
                </a:lnTo>
                <a:lnTo>
                  <a:pt x="2634459" y="1417761"/>
                </a:lnTo>
                <a:lnTo>
                  <a:pt x="2638337" y="1469226"/>
                </a:lnTo>
                <a:lnTo>
                  <a:pt x="2638337" y="1473456"/>
                </a:lnTo>
                <a:lnTo>
                  <a:pt x="2634107" y="1477686"/>
                </a:lnTo>
                <a:lnTo>
                  <a:pt x="2629877" y="1479096"/>
                </a:lnTo>
                <a:close/>
              </a:path>
              <a:path w="2641600" h="2252979">
                <a:moveTo>
                  <a:pt x="2601677" y="1274645"/>
                </a:moveTo>
                <a:lnTo>
                  <a:pt x="2597447" y="1274645"/>
                </a:lnTo>
                <a:lnTo>
                  <a:pt x="2594627" y="1271825"/>
                </a:lnTo>
                <a:lnTo>
                  <a:pt x="2593217" y="1267595"/>
                </a:lnTo>
                <a:lnTo>
                  <a:pt x="2587885" y="1242458"/>
                </a:lnTo>
                <a:lnTo>
                  <a:pt x="2582289" y="1217716"/>
                </a:lnTo>
                <a:lnTo>
                  <a:pt x="2576164" y="1193240"/>
                </a:lnTo>
                <a:lnTo>
                  <a:pt x="2569247" y="1168895"/>
                </a:lnTo>
                <a:lnTo>
                  <a:pt x="2567837" y="1164665"/>
                </a:lnTo>
                <a:lnTo>
                  <a:pt x="2570657" y="1159025"/>
                </a:lnTo>
                <a:lnTo>
                  <a:pt x="2574887" y="1159025"/>
                </a:lnTo>
                <a:lnTo>
                  <a:pt x="2579117" y="1157615"/>
                </a:lnTo>
                <a:lnTo>
                  <a:pt x="2584756" y="1160435"/>
                </a:lnTo>
                <a:lnTo>
                  <a:pt x="2584756" y="1164665"/>
                </a:lnTo>
                <a:lnTo>
                  <a:pt x="2591080" y="1189230"/>
                </a:lnTo>
                <a:lnTo>
                  <a:pt x="2597270" y="1214191"/>
                </a:lnTo>
                <a:lnTo>
                  <a:pt x="2603197" y="1239417"/>
                </a:lnTo>
                <a:lnTo>
                  <a:pt x="2608727" y="1264775"/>
                </a:lnTo>
                <a:lnTo>
                  <a:pt x="2610137" y="1269005"/>
                </a:lnTo>
                <a:lnTo>
                  <a:pt x="2607316" y="1273235"/>
                </a:lnTo>
                <a:lnTo>
                  <a:pt x="2601677" y="1274645"/>
                </a:lnTo>
                <a:close/>
              </a:path>
              <a:path w="2641600" h="2252979">
                <a:moveTo>
                  <a:pt x="2550916" y="1077244"/>
                </a:moveTo>
                <a:lnTo>
                  <a:pt x="2545276" y="1077244"/>
                </a:lnTo>
                <a:lnTo>
                  <a:pt x="2542456" y="1074424"/>
                </a:lnTo>
                <a:lnTo>
                  <a:pt x="2541046" y="1071604"/>
                </a:lnTo>
                <a:lnTo>
                  <a:pt x="2532542" y="1047502"/>
                </a:lnTo>
                <a:lnTo>
                  <a:pt x="2523774" y="1023664"/>
                </a:lnTo>
                <a:lnTo>
                  <a:pt x="2514476" y="999826"/>
                </a:lnTo>
                <a:lnTo>
                  <a:pt x="2504386" y="975724"/>
                </a:lnTo>
                <a:lnTo>
                  <a:pt x="2502976" y="971494"/>
                </a:lnTo>
                <a:lnTo>
                  <a:pt x="2504386" y="965854"/>
                </a:lnTo>
                <a:lnTo>
                  <a:pt x="2512846" y="963034"/>
                </a:lnTo>
                <a:lnTo>
                  <a:pt x="2518486" y="964444"/>
                </a:lnTo>
                <a:lnTo>
                  <a:pt x="2519896" y="968674"/>
                </a:lnTo>
                <a:lnTo>
                  <a:pt x="2529392" y="992181"/>
                </a:lnTo>
                <a:lnTo>
                  <a:pt x="2538755" y="1016085"/>
                </a:lnTo>
                <a:lnTo>
                  <a:pt x="2547854" y="1040254"/>
                </a:lnTo>
                <a:lnTo>
                  <a:pt x="2556556" y="1064554"/>
                </a:lnTo>
                <a:lnTo>
                  <a:pt x="2557966" y="1068784"/>
                </a:lnTo>
                <a:lnTo>
                  <a:pt x="2555146" y="1074424"/>
                </a:lnTo>
                <a:lnTo>
                  <a:pt x="2550916" y="1075834"/>
                </a:lnTo>
                <a:lnTo>
                  <a:pt x="2550916" y="1077244"/>
                </a:lnTo>
                <a:close/>
              </a:path>
              <a:path w="2641600" h="2252979">
                <a:moveTo>
                  <a:pt x="2471956" y="888304"/>
                </a:moveTo>
                <a:lnTo>
                  <a:pt x="2467726" y="888304"/>
                </a:lnTo>
                <a:lnTo>
                  <a:pt x="2464906" y="886894"/>
                </a:lnTo>
                <a:lnTo>
                  <a:pt x="2463496" y="884074"/>
                </a:lnTo>
                <a:lnTo>
                  <a:pt x="2440055" y="838953"/>
                </a:lnTo>
                <a:lnTo>
                  <a:pt x="2428004" y="816261"/>
                </a:lnTo>
                <a:lnTo>
                  <a:pt x="2415556" y="793833"/>
                </a:lnTo>
                <a:lnTo>
                  <a:pt x="2412736" y="789603"/>
                </a:lnTo>
                <a:lnTo>
                  <a:pt x="2414146" y="783963"/>
                </a:lnTo>
                <a:lnTo>
                  <a:pt x="2418376" y="782553"/>
                </a:lnTo>
                <a:lnTo>
                  <a:pt x="2422606" y="779733"/>
                </a:lnTo>
                <a:lnTo>
                  <a:pt x="2428246" y="781143"/>
                </a:lnTo>
                <a:lnTo>
                  <a:pt x="2429656" y="785373"/>
                </a:lnTo>
                <a:lnTo>
                  <a:pt x="2442324" y="807801"/>
                </a:lnTo>
                <a:lnTo>
                  <a:pt x="2454860" y="830493"/>
                </a:lnTo>
                <a:lnTo>
                  <a:pt x="2467131" y="853186"/>
                </a:lnTo>
                <a:lnTo>
                  <a:pt x="2479006" y="875614"/>
                </a:lnTo>
                <a:lnTo>
                  <a:pt x="2480416" y="879844"/>
                </a:lnTo>
                <a:lnTo>
                  <a:pt x="2479006" y="885484"/>
                </a:lnTo>
                <a:lnTo>
                  <a:pt x="2474776" y="886894"/>
                </a:lnTo>
                <a:lnTo>
                  <a:pt x="2471956" y="888304"/>
                </a:lnTo>
                <a:close/>
              </a:path>
              <a:path w="2641600" h="2252979">
                <a:moveTo>
                  <a:pt x="2370436" y="710643"/>
                </a:moveTo>
                <a:lnTo>
                  <a:pt x="2364796" y="710643"/>
                </a:lnTo>
                <a:lnTo>
                  <a:pt x="2361976" y="709233"/>
                </a:lnTo>
                <a:lnTo>
                  <a:pt x="2360566" y="706413"/>
                </a:lnTo>
                <a:lnTo>
                  <a:pt x="2346355" y="685285"/>
                </a:lnTo>
                <a:lnTo>
                  <a:pt x="2331484" y="664289"/>
                </a:lnTo>
                <a:lnTo>
                  <a:pt x="2316349" y="643557"/>
                </a:lnTo>
                <a:lnTo>
                  <a:pt x="2301345" y="623222"/>
                </a:lnTo>
                <a:lnTo>
                  <a:pt x="2298525" y="618992"/>
                </a:lnTo>
                <a:lnTo>
                  <a:pt x="2298525" y="614762"/>
                </a:lnTo>
                <a:lnTo>
                  <a:pt x="2306985" y="609122"/>
                </a:lnTo>
                <a:lnTo>
                  <a:pt x="2311216" y="609122"/>
                </a:lnTo>
                <a:lnTo>
                  <a:pt x="2314035" y="613352"/>
                </a:lnTo>
                <a:lnTo>
                  <a:pt x="2329656" y="633687"/>
                </a:lnTo>
                <a:lnTo>
                  <a:pt x="2344879" y="654419"/>
                </a:lnTo>
                <a:lnTo>
                  <a:pt x="2359839" y="675415"/>
                </a:lnTo>
                <a:lnTo>
                  <a:pt x="2374666" y="696543"/>
                </a:lnTo>
                <a:lnTo>
                  <a:pt x="2377486" y="700773"/>
                </a:lnTo>
                <a:lnTo>
                  <a:pt x="2376076" y="706413"/>
                </a:lnTo>
                <a:lnTo>
                  <a:pt x="2371846" y="707823"/>
                </a:lnTo>
                <a:lnTo>
                  <a:pt x="2370436" y="710643"/>
                </a:lnTo>
                <a:close/>
              </a:path>
              <a:path w="2641600" h="2252979">
                <a:moveTo>
                  <a:pt x="2246355" y="548492"/>
                </a:moveTo>
                <a:lnTo>
                  <a:pt x="2239305" y="548492"/>
                </a:lnTo>
                <a:lnTo>
                  <a:pt x="2237895" y="547082"/>
                </a:lnTo>
                <a:lnTo>
                  <a:pt x="2235075" y="545672"/>
                </a:lnTo>
                <a:lnTo>
                  <a:pt x="2200354" y="507778"/>
                </a:lnTo>
                <a:lnTo>
                  <a:pt x="2164575" y="470942"/>
                </a:lnTo>
                <a:lnTo>
                  <a:pt x="2161755" y="468122"/>
                </a:lnTo>
                <a:lnTo>
                  <a:pt x="2161755" y="462482"/>
                </a:lnTo>
                <a:lnTo>
                  <a:pt x="2164575" y="458252"/>
                </a:lnTo>
                <a:lnTo>
                  <a:pt x="2167395" y="455432"/>
                </a:lnTo>
                <a:lnTo>
                  <a:pt x="2173035" y="455432"/>
                </a:lnTo>
                <a:lnTo>
                  <a:pt x="2213044" y="495088"/>
                </a:lnTo>
                <a:lnTo>
                  <a:pt x="2247765" y="532982"/>
                </a:lnTo>
                <a:lnTo>
                  <a:pt x="2250585" y="535802"/>
                </a:lnTo>
                <a:lnTo>
                  <a:pt x="2250585" y="541442"/>
                </a:lnTo>
                <a:lnTo>
                  <a:pt x="2246355" y="545672"/>
                </a:lnTo>
                <a:lnTo>
                  <a:pt x="2246355" y="548492"/>
                </a:lnTo>
                <a:close/>
              </a:path>
              <a:path w="2641600" h="2252979">
                <a:moveTo>
                  <a:pt x="0" y="438544"/>
                </a:moveTo>
                <a:lnTo>
                  <a:pt x="0" y="413954"/>
                </a:lnTo>
                <a:lnTo>
                  <a:pt x="5172" y="409144"/>
                </a:lnTo>
                <a:lnTo>
                  <a:pt x="24185" y="391981"/>
                </a:lnTo>
                <a:lnTo>
                  <a:pt x="28415" y="389161"/>
                </a:lnTo>
                <a:lnTo>
                  <a:pt x="32645" y="389161"/>
                </a:lnTo>
                <a:lnTo>
                  <a:pt x="39695" y="396211"/>
                </a:lnTo>
                <a:lnTo>
                  <a:pt x="39695" y="401851"/>
                </a:lnTo>
                <a:lnTo>
                  <a:pt x="35465" y="406081"/>
                </a:lnTo>
                <a:lnTo>
                  <a:pt x="16452" y="423244"/>
                </a:lnTo>
                <a:lnTo>
                  <a:pt x="0" y="438544"/>
                </a:lnTo>
                <a:close/>
              </a:path>
              <a:path w="2641600" h="2252979">
                <a:moveTo>
                  <a:pt x="2098304" y="404671"/>
                </a:moveTo>
                <a:lnTo>
                  <a:pt x="2092664" y="404671"/>
                </a:lnTo>
                <a:lnTo>
                  <a:pt x="2091254" y="403261"/>
                </a:lnTo>
                <a:lnTo>
                  <a:pt x="2071977" y="386584"/>
                </a:lnTo>
                <a:lnTo>
                  <a:pt x="2052303" y="370302"/>
                </a:lnTo>
                <a:lnTo>
                  <a:pt x="2032365" y="354286"/>
                </a:lnTo>
                <a:lnTo>
                  <a:pt x="2012294" y="338401"/>
                </a:lnTo>
                <a:lnTo>
                  <a:pt x="2008064" y="335581"/>
                </a:lnTo>
                <a:lnTo>
                  <a:pt x="2008064" y="329941"/>
                </a:lnTo>
                <a:lnTo>
                  <a:pt x="2010884" y="327121"/>
                </a:lnTo>
                <a:lnTo>
                  <a:pt x="2013704" y="322891"/>
                </a:lnTo>
                <a:lnTo>
                  <a:pt x="2019344" y="322891"/>
                </a:lnTo>
                <a:lnTo>
                  <a:pt x="2022164" y="325711"/>
                </a:lnTo>
                <a:lnTo>
                  <a:pt x="2062349" y="357612"/>
                </a:lnTo>
                <a:lnTo>
                  <a:pt x="2082442" y="373894"/>
                </a:lnTo>
                <a:lnTo>
                  <a:pt x="2102534" y="390571"/>
                </a:lnTo>
                <a:lnTo>
                  <a:pt x="2106764" y="393391"/>
                </a:lnTo>
                <a:lnTo>
                  <a:pt x="2106764" y="399031"/>
                </a:lnTo>
                <a:lnTo>
                  <a:pt x="2103944" y="403261"/>
                </a:lnTo>
                <a:lnTo>
                  <a:pt x="2101124" y="403261"/>
                </a:lnTo>
                <a:lnTo>
                  <a:pt x="2098304" y="404671"/>
                </a:lnTo>
                <a:close/>
              </a:path>
              <a:path w="2641600" h="2252979">
                <a:moveTo>
                  <a:pt x="113015" y="342631"/>
                </a:moveTo>
                <a:lnTo>
                  <a:pt x="105965" y="342631"/>
                </a:lnTo>
                <a:lnTo>
                  <a:pt x="103145" y="341221"/>
                </a:lnTo>
                <a:lnTo>
                  <a:pt x="101735" y="339811"/>
                </a:lnTo>
                <a:lnTo>
                  <a:pt x="98915" y="335581"/>
                </a:lnTo>
                <a:lnTo>
                  <a:pt x="98915" y="331351"/>
                </a:lnTo>
                <a:lnTo>
                  <a:pt x="103145" y="328531"/>
                </a:lnTo>
                <a:lnTo>
                  <a:pt x="123480" y="312911"/>
                </a:lnTo>
                <a:lnTo>
                  <a:pt x="144211" y="297687"/>
                </a:lnTo>
                <a:lnTo>
                  <a:pt x="165207" y="282728"/>
                </a:lnTo>
                <a:lnTo>
                  <a:pt x="186335" y="267901"/>
                </a:lnTo>
                <a:lnTo>
                  <a:pt x="190565" y="265081"/>
                </a:lnTo>
                <a:lnTo>
                  <a:pt x="196206" y="266491"/>
                </a:lnTo>
                <a:lnTo>
                  <a:pt x="197615" y="270721"/>
                </a:lnTo>
                <a:lnTo>
                  <a:pt x="200436" y="274951"/>
                </a:lnTo>
                <a:lnTo>
                  <a:pt x="199025" y="280591"/>
                </a:lnTo>
                <a:lnTo>
                  <a:pt x="194795" y="282001"/>
                </a:lnTo>
                <a:lnTo>
                  <a:pt x="173667" y="296211"/>
                </a:lnTo>
                <a:lnTo>
                  <a:pt x="152672" y="311082"/>
                </a:lnTo>
                <a:lnTo>
                  <a:pt x="111605" y="341221"/>
                </a:lnTo>
                <a:lnTo>
                  <a:pt x="113015" y="342631"/>
                </a:lnTo>
                <a:close/>
              </a:path>
              <a:path w="2641600" h="2252979">
                <a:moveTo>
                  <a:pt x="1936153" y="279181"/>
                </a:moveTo>
                <a:lnTo>
                  <a:pt x="1930514" y="279181"/>
                </a:lnTo>
                <a:lnTo>
                  <a:pt x="1929103" y="277771"/>
                </a:lnTo>
                <a:lnTo>
                  <a:pt x="1907711" y="264045"/>
                </a:lnTo>
                <a:lnTo>
                  <a:pt x="1885922" y="250452"/>
                </a:lnTo>
                <a:lnTo>
                  <a:pt x="1863869" y="237123"/>
                </a:lnTo>
                <a:lnTo>
                  <a:pt x="1841683" y="224191"/>
                </a:lnTo>
                <a:lnTo>
                  <a:pt x="1837453" y="221371"/>
                </a:lnTo>
                <a:lnTo>
                  <a:pt x="1836043" y="217141"/>
                </a:lnTo>
                <a:lnTo>
                  <a:pt x="1841683" y="208680"/>
                </a:lnTo>
                <a:lnTo>
                  <a:pt x="1845913" y="207270"/>
                </a:lnTo>
                <a:lnTo>
                  <a:pt x="1850143" y="210090"/>
                </a:lnTo>
                <a:lnTo>
                  <a:pt x="1872329" y="223045"/>
                </a:lnTo>
                <a:lnTo>
                  <a:pt x="1894382" y="236528"/>
                </a:lnTo>
                <a:lnTo>
                  <a:pt x="1916171" y="250540"/>
                </a:lnTo>
                <a:lnTo>
                  <a:pt x="1937564" y="265081"/>
                </a:lnTo>
                <a:lnTo>
                  <a:pt x="1941794" y="267901"/>
                </a:lnTo>
                <a:lnTo>
                  <a:pt x="1943203" y="273541"/>
                </a:lnTo>
                <a:lnTo>
                  <a:pt x="1938974" y="277771"/>
                </a:lnTo>
                <a:lnTo>
                  <a:pt x="1936153" y="279181"/>
                </a:lnTo>
                <a:close/>
              </a:path>
              <a:path w="2641600" h="2252979">
                <a:moveTo>
                  <a:pt x="282216" y="228421"/>
                </a:moveTo>
                <a:lnTo>
                  <a:pt x="276576" y="228421"/>
                </a:lnTo>
                <a:lnTo>
                  <a:pt x="273756" y="227011"/>
                </a:lnTo>
                <a:lnTo>
                  <a:pt x="272346" y="224191"/>
                </a:lnTo>
                <a:lnTo>
                  <a:pt x="269526" y="219961"/>
                </a:lnTo>
                <a:lnTo>
                  <a:pt x="270936" y="214320"/>
                </a:lnTo>
                <a:lnTo>
                  <a:pt x="275166" y="212910"/>
                </a:lnTo>
                <a:lnTo>
                  <a:pt x="297594" y="200242"/>
                </a:lnTo>
                <a:lnTo>
                  <a:pt x="320286" y="187707"/>
                </a:lnTo>
                <a:lnTo>
                  <a:pt x="342978" y="175435"/>
                </a:lnTo>
                <a:lnTo>
                  <a:pt x="365406" y="163560"/>
                </a:lnTo>
                <a:lnTo>
                  <a:pt x="369636" y="162150"/>
                </a:lnTo>
                <a:lnTo>
                  <a:pt x="375276" y="163560"/>
                </a:lnTo>
                <a:lnTo>
                  <a:pt x="378096" y="172020"/>
                </a:lnTo>
                <a:lnTo>
                  <a:pt x="376686" y="177660"/>
                </a:lnTo>
                <a:lnTo>
                  <a:pt x="372456" y="179070"/>
                </a:lnTo>
                <a:lnTo>
                  <a:pt x="349434" y="190725"/>
                </a:lnTo>
                <a:lnTo>
                  <a:pt x="326807" y="202512"/>
                </a:lnTo>
                <a:lnTo>
                  <a:pt x="304446" y="214563"/>
                </a:lnTo>
                <a:lnTo>
                  <a:pt x="282216" y="227011"/>
                </a:lnTo>
                <a:lnTo>
                  <a:pt x="282216" y="228421"/>
                </a:lnTo>
                <a:close/>
              </a:path>
              <a:path w="2641600" h="2252979">
                <a:moveTo>
                  <a:pt x="1758493" y="177660"/>
                </a:moveTo>
                <a:lnTo>
                  <a:pt x="1752853" y="177660"/>
                </a:lnTo>
                <a:lnTo>
                  <a:pt x="1751443" y="176250"/>
                </a:lnTo>
                <a:lnTo>
                  <a:pt x="1728178" y="164882"/>
                </a:lnTo>
                <a:lnTo>
                  <a:pt x="1704913" y="154043"/>
                </a:lnTo>
                <a:lnTo>
                  <a:pt x="1681647" y="143732"/>
                </a:lnTo>
                <a:lnTo>
                  <a:pt x="1658382" y="133950"/>
                </a:lnTo>
                <a:lnTo>
                  <a:pt x="1654152" y="132540"/>
                </a:lnTo>
                <a:lnTo>
                  <a:pt x="1651332" y="126900"/>
                </a:lnTo>
                <a:lnTo>
                  <a:pt x="1654152" y="122670"/>
                </a:lnTo>
                <a:lnTo>
                  <a:pt x="1655562" y="118440"/>
                </a:lnTo>
                <a:lnTo>
                  <a:pt x="1661202" y="115620"/>
                </a:lnTo>
                <a:lnTo>
                  <a:pt x="1665432" y="118440"/>
                </a:lnTo>
                <a:lnTo>
                  <a:pt x="1688918" y="128222"/>
                </a:lnTo>
                <a:lnTo>
                  <a:pt x="1712667" y="138533"/>
                </a:lnTo>
                <a:lnTo>
                  <a:pt x="1736417" y="149372"/>
                </a:lnTo>
                <a:lnTo>
                  <a:pt x="1759903" y="160740"/>
                </a:lnTo>
                <a:lnTo>
                  <a:pt x="1764133" y="162150"/>
                </a:lnTo>
                <a:lnTo>
                  <a:pt x="1765543" y="167790"/>
                </a:lnTo>
                <a:lnTo>
                  <a:pt x="1764133" y="172020"/>
                </a:lnTo>
                <a:lnTo>
                  <a:pt x="1762723" y="174840"/>
                </a:lnTo>
                <a:lnTo>
                  <a:pt x="1758493" y="177660"/>
                </a:lnTo>
                <a:close/>
              </a:path>
              <a:path w="2641600" h="2252979">
                <a:moveTo>
                  <a:pt x="464107" y="136770"/>
                </a:moveTo>
                <a:lnTo>
                  <a:pt x="459877" y="136770"/>
                </a:lnTo>
                <a:lnTo>
                  <a:pt x="455647" y="135360"/>
                </a:lnTo>
                <a:lnTo>
                  <a:pt x="452827" y="126900"/>
                </a:lnTo>
                <a:lnTo>
                  <a:pt x="454237" y="121260"/>
                </a:lnTo>
                <a:lnTo>
                  <a:pt x="458467" y="119850"/>
                </a:lnTo>
                <a:lnTo>
                  <a:pt x="481974" y="110355"/>
                </a:lnTo>
                <a:lnTo>
                  <a:pt x="505878" y="100991"/>
                </a:lnTo>
                <a:lnTo>
                  <a:pt x="530047" y="91892"/>
                </a:lnTo>
                <a:lnTo>
                  <a:pt x="554347" y="83190"/>
                </a:lnTo>
                <a:lnTo>
                  <a:pt x="558577" y="81780"/>
                </a:lnTo>
                <a:lnTo>
                  <a:pt x="564217" y="84600"/>
                </a:lnTo>
                <a:lnTo>
                  <a:pt x="567037" y="93060"/>
                </a:lnTo>
                <a:lnTo>
                  <a:pt x="564217" y="98700"/>
                </a:lnTo>
                <a:lnTo>
                  <a:pt x="559987" y="100110"/>
                </a:lnTo>
                <a:lnTo>
                  <a:pt x="535885" y="108614"/>
                </a:lnTo>
                <a:lnTo>
                  <a:pt x="512047" y="117383"/>
                </a:lnTo>
                <a:lnTo>
                  <a:pt x="488209" y="126680"/>
                </a:lnTo>
                <a:lnTo>
                  <a:pt x="464107" y="136770"/>
                </a:lnTo>
                <a:close/>
              </a:path>
              <a:path w="2641600" h="2252979">
                <a:moveTo>
                  <a:pt x="1569552" y="98700"/>
                </a:moveTo>
                <a:lnTo>
                  <a:pt x="1563912" y="98700"/>
                </a:lnTo>
                <a:lnTo>
                  <a:pt x="1539589" y="90504"/>
                </a:lnTo>
                <a:lnTo>
                  <a:pt x="1515267" y="82837"/>
                </a:lnTo>
                <a:lnTo>
                  <a:pt x="1490944" y="75699"/>
                </a:lnTo>
                <a:lnTo>
                  <a:pt x="1466621" y="69090"/>
                </a:lnTo>
                <a:lnTo>
                  <a:pt x="1462391" y="67680"/>
                </a:lnTo>
                <a:lnTo>
                  <a:pt x="1459571" y="63450"/>
                </a:lnTo>
                <a:lnTo>
                  <a:pt x="1462392" y="54990"/>
                </a:lnTo>
                <a:lnTo>
                  <a:pt x="1466621" y="52170"/>
                </a:lnTo>
                <a:lnTo>
                  <a:pt x="1470852" y="53580"/>
                </a:lnTo>
                <a:lnTo>
                  <a:pt x="1495394" y="60189"/>
                </a:lnTo>
                <a:lnTo>
                  <a:pt x="1520202" y="67327"/>
                </a:lnTo>
                <a:lnTo>
                  <a:pt x="1545009" y="74994"/>
                </a:lnTo>
                <a:lnTo>
                  <a:pt x="1573782" y="84600"/>
                </a:lnTo>
                <a:lnTo>
                  <a:pt x="1576602" y="88830"/>
                </a:lnTo>
                <a:lnTo>
                  <a:pt x="1575192" y="94470"/>
                </a:lnTo>
                <a:lnTo>
                  <a:pt x="1572372" y="97290"/>
                </a:lnTo>
                <a:lnTo>
                  <a:pt x="1569552" y="98700"/>
                </a:lnTo>
                <a:close/>
              </a:path>
              <a:path w="2641600" h="2252979">
                <a:moveTo>
                  <a:pt x="657278" y="71910"/>
                </a:moveTo>
                <a:lnTo>
                  <a:pt x="658688" y="70500"/>
                </a:lnTo>
                <a:lnTo>
                  <a:pt x="651638" y="70500"/>
                </a:lnTo>
                <a:lnTo>
                  <a:pt x="648818" y="67680"/>
                </a:lnTo>
                <a:lnTo>
                  <a:pt x="647408" y="64860"/>
                </a:lnTo>
                <a:lnTo>
                  <a:pt x="645998" y="60630"/>
                </a:lnTo>
                <a:lnTo>
                  <a:pt x="648818" y="54990"/>
                </a:lnTo>
                <a:lnTo>
                  <a:pt x="653048" y="54990"/>
                </a:lnTo>
                <a:lnTo>
                  <a:pt x="702574" y="42476"/>
                </a:lnTo>
                <a:lnTo>
                  <a:pt x="727800" y="36549"/>
                </a:lnTo>
                <a:lnTo>
                  <a:pt x="753158" y="31020"/>
                </a:lnTo>
                <a:lnTo>
                  <a:pt x="757388" y="29610"/>
                </a:lnTo>
                <a:lnTo>
                  <a:pt x="761618" y="32430"/>
                </a:lnTo>
                <a:lnTo>
                  <a:pt x="763028" y="38070"/>
                </a:lnTo>
                <a:lnTo>
                  <a:pt x="764438" y="42300"/>
                </a:lnTo>
                <a:lnTo>
                  <a:pt x="761618" y="46530"/>
                </a:lnTo>
                <a:lnTo>
                  <a:pt x="755978" y="47940"/>
                </a:lnTo>
                <a:lnTo>
                  <a:pt x="730840" y="53271"/>
                </a:lnTo>
                <a:lnTo>
                  <a:pt x="706099" y="58867"/>
                </a:lnTo>
                <a:lnTo>
                  <a:pt x="681622" y="64992"/>
                </a:lnTo>
                <a:lnTo>
                  <a:pt x="657278" y="71910"/>
                </a:lnTo>
                <a:close/>
              </a:path>
              <a:path w="2641600" h="2252979">
                <a:moveTo>
                  <a:pt x="1372151" y="46530"/>
                </a:moveTo>
                <a:lnTo>
                  <a:pt x="1366511" y="46530"/>
                </a:lnTo>
                <a:lnTo>
                  <a:pt x="1341153" y="41705"/>
                </a:lnTo>
                <a:lnTo>
                  <a:pt x="1266401" y="29610"/>
                </a:lnTo>
                <a:lnTo>
                  <a:pt x="1262170" y="29610"/>
                </a:lnTo>
                <a:lnTo>
                  <a:pt x="1257940" y="25380"/>
                </a:lnTo>
                <a:lnTo>
                  <a:pt x="1259262" y="20092"/>
                </a:lnTo>
                <a:lnTo>
                  <a:pt x="1259350" y="15510"/>
                </a:lnTo>
                <a:lnTo>
                  <a:pt x="1263581" y="11280"/>
                </a:lnTo>
                <a:lnTo>
                  <a:pt x="1269220" y="12690"/>
                </a:lnTo>
                <a:lnTo>
                  <a:pt x="1294601" y="16126"/>
                </a:lnTo>
                <a:lnTo>
                  <a:pt x="1345361" y="24586"/>
                </a:lnTo>
                <a:lnTo>
                  <a:pt x="1377791" y="35250"/>
                </a:lnTo>
                <a:lnTo>
                  <a:pt x="1377791" y="39480"/>
                </a:lnTo>
                <a:lnTo>
                  <a:pt x="1374971" y="43710"/>
                </a:lnTo>
                <a:lnTo>
                  <a:pt x="1372151" y="46530"/>
                </a:lnTo>
                <a:close/>
              </a:path>
              <a:path w="2641600" h="2252979">
                <a:moveTo>
                  <a:pt x="857499" y="31020"/>
                </a:moveTo>
                <a:lnTo>
                  <a:pt x="853269" y="31020"/>
                </a:lnTo>
                <a:lnTo>
                  <a:pt x="849039" y="28200"/>
                </a:lnTo>
                <a:lnTo>
                  <a:pt x="849039" y="19740"/>
                </a:lnTo>
                <a:lnTo>
                  <a:pt x="851859" y="15510"/>
                </a:lnTo>
                <a:lnTo>
                  <a:pt x="907554" y="8107"/>
                </a:lnTo>
                <a:lnTo>
                  <a:pt x="959019" y="4229"/>
                </a:lnTo>
                <a:lnTo>
                  <a:pt x="963249" y="4229"/>
                </a:lnTo>
                <a:lnTo>
                  <a:pt x="967479" y="7050"/>
                </a:lnTo>
                <a:lnTo>
                  <a:pt x="967479" y="16920"/>
                </a:lnTo>
                <a:lnTo>
                  <a:pt x="964659" y="21150"/>
                </a:lnTo>
                <a:lnTo>
                  <a:pt x="959019" y="21150"/>
                </a:lnTo>
                <a:lnTo>
                  <a:pt x="934432" y="22692"/>
                </a:lnTo>
                <a:lnTo>
                  <a:pt x="909316" y="25027"/>
                </a:lnTo>
                <a:lnTo>
                  <a:pt x="857499" y="31020"/>
                </a:lnTo>
                <a:close/>
              </a:path>
              <a:path w="2641600" h="2252979">
                <a:moveTo>
                  <a:pt x="1169110" y="19740"/>
                </a:moveTo>
                <a:lnTo>
                  <a:pt x="1164880" y="19740"/>
                </a:lnTo>
                <a:lnTo>
                  <a:pt x="1114825" y="17801"/>
                </a:lnTo>
                <a:lnTo>
                  <a:pt x="1089929" y="17162"/>
                </a:lnTo>
                <a:lnTo>
                  <a:pt x="1064770" y="16920"/>
                </a:lnTo>
                <a:lnTo>
                  <a:pt x="1057719" y="16920"/>
                </a:lnTo>
                <a:lnTo>
                  <a:pt x="1053490" y="12690"/>
                </a:lnTo>
                <a:lnTo>
                  <a:pt x="1053490" y="4229"/>
                </a:lnTo>
                <a:lnTo>
                  <a:pt x="1057720" y="0"/>
                </a:lnTo>
                <a:lnTo>
                  <a:pt x="1064772" y="0"/>
                </a:lnTo>
                <a:lnTo>
                  <a:pt x="1090128" y="242"/>
                </a:lnTo>
                <a:lnTo>
                  <a:pt x="1115354" y="881"/>
                </a:lnTo>
                <a:lnTo>
                  <a:pt x="1164880" y="2819"/>
                </a:lnTo>
                <a:lnTo>
                  <a:pt x="1169110" y="2819"/>
                </a:lnTo>
                <a:lnTo>
                  <a:pt x="1173340" y="7050"/>
                </a:lnTo>
                <a:lnTo>
                  <a:pt x="1173340" y="16920"/>
                </a:lnTo>
                <a:lnTo>
                  <a:pt x="1169110" y="1974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7997" y="698791"/>
            <a:ext cx="2371724" cy="273367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7765" y="7013847"/>
            <a:ext cx="3305174" cy="25907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76005" y="2023308"/>
            <a:ext cx="15735989" cy="3044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00591" y="841680"/>
            <a:ext cx="13486817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58914" y="3368282"/>
            <a:ext cx="12170171" cy="5138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hashi-ranjan-643392226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instagram.com/avi.mehtaa?igshid=YmMyMTA2M2Y=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6005" y="2023308"/>
            <a:ext cx="6697980" cy="3044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50" b="1" spc="-229" dirty="0">
                <a:solidFill>
                  <a:srgbClr val="002629"/>
                </a:solidFill>
                <a:latin typeface="Tahoma"/>
                <a:cs typeface="Tahoma"/>
              </a:rPr>
              <a:t>E-LIBRARY</a:t>
            </a:r>
            <a:endParaRPr sz="9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950" b="1" spc="-425" dirty="0">
                <a:solidFill>
                  <a:srgbClr val="FFB000"/>
                </a:solidFill>
                <a:latin typeface="Tahoma"/>
                <a:cs typeface="Tahoma"/>
              </a:rPr>
              <a:t>WEBSITE</a:t>
            </a:r>
            <a:endParaRPr sz="99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6005" y="5231582"/>
            <a:ext cx="6703695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650" spc="30" dirty="0">
                <a:latin typeface="Lucida Sans Unicode"/>
                <a:cs typeface="Lucida Sans Unicode"/>
              </a:rPr>
              <a:t>Enrich</a:t>
            </a:r>
            <a:r>
              <a:rPr sz="4650" spc="-240" dirty="0">
                <a:latin typeface="Lucida Sans Unicode"/>
                <a:cs typeface="Lucida Sans Unicode"/>
              </a:rPr>
              <a:t> </a:t>
            </a:r>
            <a:r>
              <a:rPr sz="4650" spc="70" dirty="0">
                <a:latin typeface="Lucida Sans Unicode"/>
                <a:cs typeface="Lucida Sans Unicode"/>
              </a:rPr>
              <a:t>your</a:t>
            </a:r>
            <a:r>
              <a:rPr sz="4650" spc="-235" dirty="0">
                <a:latin typeface="Lucida Sans Unicode"/>
                <a:cs typeface="Lucida Sans Unicode"/>
              </a:rPr>
              <a:t> </a:t>
            </a:r>
            <a:r>
              <a:rPr sz="4650" spc="120" dirty="0">
                <a:latin typeface="Lucida Sans Unicode"/>
                <a:cs typeface="Lucida Sans Unicode"/>
              </a:rPr>
              <a:t>knowledge</a:t>
            </a:r>
            <a:endParaRPr sz="4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C5DCA3-6BC9-F0DA-E02B-44690C7FE2B0}"/>
              </a:ext>
            </a:extLst>
          </p:cNvPr>
          <p:cNvSpPr/>
          <p:nvPr/>
        </p:nvSpPr>
        <p:spPr>
          <a:xfrm>
            <a:off x="263236" y="876300"/>
            <a:ext cx="4156364" cy="1371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latin typeface="Arial Narrow" panose="020B0606020202030204" pitchFamily="34" charset="0"/>
              </a:rPr>
              <a:t>DIAGRAMS</a:t>
            </a:r>
            <a:endParaRPr lang="en-IN" sz="5400" b="1" i="1" dirty="0"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EF0D9-5867-3187-F9CD-E3F8B9208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13743"/>
            <a:ext cx="5943600" cy="4131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7165D4-189C-315A-0F05-81DA43918FA0}"/>
              </a:ext>
            </a:extLst>
          </p:cNvPr>
          <p:cNvSpPr/>
          <p:nvPr/>
        </p:nvSpPr>
        <p:spPr>
          <a:xfrm>
            <a:off x="5638800" y="7249117"/>
            <a:ext cx="4648200" cy="524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E-R DIAGRAM</a:t>
            </a:r>
            <a:endParaRPr lang="en-IN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57E32-DD93-2AFF-BA46-E3E27A2E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681040"/>
            <a:ext cx="6096000" cy="3008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8B6467-B60C-E457-FD0D-4F027173F62C}"/>
              </a:ext>
            </a:extLst>
          </p:cNvPr>
          <p:cNvSpPr/>
          <p:nvPr/>
        </p:nvSpPr>
        <p:spPr>
          <a:xfrm>
            <a:off x="9047018" y="3993099"/>
            <a:ext cx="4156364" cy="5419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USE CASE DIAGRAM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838587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08742"/>
            <a:ext cx="4411345" cy="2578735"/>
            <a:chOff x="0" y="7708742"/>
            <a:chExt cx="4411345" cy="2578735"/>
          </a:xfrm>
        </p:grpSpPr>
        <p:sp>
          <p:nvSpPr>
            <p:cNvPr id="3" name="object 3"/>
            <p:cNvSpPr/>
            <p:nvPr/>
          </p:nvSpPr>
          <p:spPr>
            <a:xfrm>
              <a:off x="0" y="7708742"/>
              <a:ext cx="4411345" cy="2578735"/>
            </a:xfrm>
            <a:custGeom>
              <a:avLst/>
              <a:gdLst/>
              <a:ahLst/>
              <a:cxnLst/>
              <a:rect l="l" t="t" r="r" b="b"/>
              <a:pathLst>
                <a:path w="4411345" h="2578734">
                  <a:moveTo>
                    <a:pt x="0" y="2578256"/>
                  </a:moveTo>
                  <a:lnTo>
                    <a:pt x="0" y="1833048"/>
                  </a:lnTo>
                  <a:lnTo>
                    <a:pt x="1833048" y="0"/>
                  </a:lnTo>
                  <a:lnTo>
                    <a:pt x="4411305" y="2578256"/>
                  </a:lnTo>
                  <a:lnTo>
                    <a:pt x="0" y="2578256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054410"/>
              <a:ext cx="4065904" cy="2232660"/>
            </a:xfrm>
            <a:custGeom>
              <a:avLst/>
              <a:gdLst/>
              <a:ahLst/>
              <a:cxnLst/>
              <a:rect l="l" t="t" r="r" b="b"/>
              <a:pathLst>
                <a:path w="4065904" h="2232659">
                  <a:moveTo>
                    <a:pt x="0" y="1833116"/>
                  </a:moveTo>
                  <a:lnTo>
                    <a:pt x="1833116" y="0"/>
                  </a:lnTo>
                  <a:lnTo>
                    <a:pt x="4065706" y="2232589"/>
                  </a:lnTo>
                  <a:lnTo>
                    <a:pt x="3888839" y="2232589"/>
                  </a:lnTo>
                  <a:lnTo>
                    <a:pt x="1834998" y="178748"/>
                  </a:lnTo>
                  <a:lnTo>
                    <a:pt x="0" y="2013746"/>
                  </a:lnTo>
                  <a:lnTo>
                    <a:pt x="0" y="183311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465632"/>
              <a:ext cx="1821814" cy="1821814"/>
            </a:xfrm>
            <a:custGeom>
              <a:avLst/>
              <a:gdLst/>
              <a:ahLst/>
              <a:cxnLst/>
              <a:rect l="l" t="t" r="r" b="b"/>
              <a:pathLst>
                <a:path w="1821814" h="1821815">
                  <a:moveTo>
                    <a:pt x="0" y="1821367"/>
                  </a:moveTo>
                  <a:lnTo>
                    <a:pt x="0" y="0"/>
                  </a:lnTo>
                  <a:lnTo>
                    <a:pt x="1821367" y="1821367"/>
                  </a:lnTo>
                  <a:lnTo>
                    <a:pt x="0" y="1821367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60108"/>
              <a:ext cx="1727200" cy="1727200"/>
            </a:xfrm>
            <a:custGeom>
              <a:avLst/>
              <a:gdLst/>
              <a:ahLst/>
              <a:cxnLst/>
              <a:rect l="l" t="t" r="r" b="b"/>
              <a:pathLst>
                <a:path w="1727200" h="1727200">
                  <a:moveTo>
                    <a:pt x="0" y="1726891"/>
                  </a:moveTo>
                  <a:lnTo>
                    <a:pt x="0" y="0"/>
                  </a:lnTo>
                  <a:lnTo>
                    <a:pt x="1726891" y="1726891"/>
                  </a:lnTo>
                  <a:lnTo>
                    <a:pt x="0" y="172689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936863"/>
              <a:ext cx="1350645" cy="1350645"/>
            </a:xfrm>
            <a:custGeom>
              <a:avLst/>
              <a:gdLst/>
              <a:ahLst/>
              <a:cxnLst/>
              <a:rect l="l" t="t" r="r" b="b"/>
              <a:pathLst>
                <a:path w="1350645" h="1350645">
                  <a:moveTo>
                    <a:pt x="0" y="0"/>
                  </a:moveTo>
                  <a:lnTo>
                    <a:pt x="1350135" y="1350135"/>
                  </a:lnTo>
                  <a:lnTo>
                    <a:pt x="1157304" y="1350135"/>
                  </a:lnTo>
                  <a:lnTo>
                    <a:pt x="0" y="192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1251866" y="9090969"/>
            <a:ext cx="7036434" cy="1196340"/>
          </a:xfrm>
          <a:custGeom>
            <a:avLst/>
            <a:gdLst/>
            <a:ahLst/>
            <a:cxnLst/>
            <a:rect l="l" t="t" r="r" b="b"/>
            <a:pathLst>
              <a:path w="7036434" h="1196340">
                <a:moveTo>
                  <a:pt x="5321167" y="945517"/>
                </a:moveTo>
                <a:lnTo>
                  <a:pt x="7036132" y="945517"/>
                </a:lnTo>
                <a:lnTo>
                  <a:pt x="7036132" y="924401"/>
                </a:lnTo>
                <a:lnTo>
                  <a:pt x="5330556" y="924401"/>
                </a:lnTo>
                <a:lnTo>
                  <a:pt x="4858763" y="473931"/>
                </a:lnTo>
                <a:lnTo>
                  <a:pt x="5330556" y="21115"/>
                </a:lnTo>
                <a:lnTo>
                  <a:pt x="7036132" y="21115"/>
                </a:lnTo>
                <a:lnTo>
                  <a:pt x="7036132" y="0"/>
                </a:lnTo>
                <a:lnTo>
                  <a:pt x="5321167" y="0"/>
                </a:lnTo>
                <a:lnTo>
                  <a:pt x="4839985" y="462200"/>
                </a:lnTo>
                <a:lnTo>
                  <a:pt x="2539701" y="462200"/>
                </a:lnTo>
                <a:lnTo>
                  <a:pt x="2524337" y="483316"/>
                </a:lnTo>
                <a:lnTo>
                  <a:pt x="4839985" y="483316"/>
                </a:lnTo>
                <a:lnTo>
                  <a:pt x="5321167" y="945517"/>
                </a:lnTo>
                <a:close/>
              </a:path>
              <a:path w="7036434" h="1196340">
                <a:moveTo>
                  <a:pt x="0" y="1196030"/>
                </a:moveTo>
                <a:lnTo>
                  <a:pt x="2035431" y="1196030"/>
                </a:lnTo>
                <a:lnTo>
                  <a:pt x="2551437" y="483316"/>
                </a:lnTo>
                <a:lnTo>
                  <a:pt x="2524337" y="483316"/>
                </a:lnTo>
                <a:lnTo>
                  <a:pt x="2013922" y="1184829"/>
                </a:lnTo>
                <a:lnTo>
                  <a:pt x="0" y="1184829"/>
                </a:lnTo>
                <a:lnTo>
                  <a:pt x="0" y="119603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98499" y="5"/>
            <a:ext cx="2289810" cy="2941955"/>
          </a:xfrm>
          <a:custGeom>
            <a:avLst/>
            <a:gdLst/>
            <a:ahLst/>
            <a:cxnLst/>
            <a:rect l="l" t="t" r="r" b="b"/>
            <a:pathLst>
              <a:path w="2289809" h="2941955">
                <a:moveTo>
                  <a:pt x="1582027" y="2941373"/>
                </a:moveTo>
                <a:lnTo>
                  <a:pt x="1576349" y="2941373"/>
                </a:lnTo>
                <a:lnTo>
                  <a:pt x="1551006" y="2941131"/>
                </a:lnTo>
                <a:lnTo>
                  <a:pt x="1525626" y="2940492"/>
                </a:lnTo>
                <a:lnTo>
                  <a:pt x="1474866" y="2938554"/>
                </a:lnTo>
                <a:lnTo>
                  <a:pt x="1470636" y="2938554"/>
                </a:lnTo>
                <a:lnTo>
                  <a:pt x="1466406" y="2934323"/>
                </a:lnTo>
                <a:lnTo>
                  <a:pt x="1466406" y="2925863"/>
                </a:lnTo>
                <a:lnTo>
                  <a:pt x="1470636" y="2921633"/>
                </a:lnTo>
                <a:lnTo>
                  <a:pt x="1474866" y="2921633"/>
                </a:lnTo>
                <a:lnTo>
                  <a:pt x="1500246" y="2923263"/>
                </a:lnTo>
                <a:lnTo>
                  <a:pt x="1525626" y="2924101"/>
                </a:lnTo>
                <a:lnTo>
                  <a:pt x="1551006" y="2924409"/>
                </a:lnTo>
                <a:lnTo>
                  <a:pt x="1582026" y="2924453"/>
                </a:lnTo>
                <a:lnTo>
                  <a:pt x="1586256" y="2928683"/>
                </a:lnTo>
                <a:lnTo>
                  <a:pt x="1586256" y="2937143"/>
                </a:lnTo>
                <a:lnTo>
                  <a:pt x="1582027" y="2941373"/>
                </a:lnTo>
                <a:close/>
              </a:path>
              <a:path w="2289809" h="2941955">
                <a:moveTo>
                  <a:pt x="1680727" y="2938554"/>
                </a:moveTo>
                <a:lnTo>
                  <a:pt x="1676497" y="2938554"/>
                </a:lnTo>
                <a:lnTo>
                  <a:pt x="1672267" y="2935733"/>
                </a:lnTo>
                <a:lnTo>
                  <a:pt x="1672267" y="2925863"/>
                </a:lnTo>
                <a:lnTo>
                  <a:pt x="1675087" y="2921633"/>
                </a:lnTo>
                <a:lnTo>
                  <a:pt x="1680727" y="2921633"/>
                </a:lnTo>
                <a:lnTo>
                  <a:pt x="1731487" y="2917227"/>
                </a:lnTo>
                <a:lnTo>
                  <a:pt x="1756867" y="2914693"/>
                </a:lnTo>
                <a:lnTo>
                  <a:pt x="1782247" y="2911763"/>
                </a:lnTo>
                <a:lnTo>
                  <a:pt x="1786477" y="2911763"/>
                </a:lnTo>
                <a:lnTo>
                  <a:pt x="1790707" y="2914583"/>
                </a:lnTo>
                <a:lnTo>
                  <a:pt x="1792117" y="2918813"/>
                </a:lnTo>
                <a:lnTo>
                  <a:pt x="1792117" y="2923043"/>
                </a:lnTo>
                <a:lnTo>
                  <a:pt x="1789297" y="2927273"/>
                </a:lnTo>
                <a:lnTo>
                  <a:pt x="1785067" y="2928683"/>
                </a:lnTo>
                <a:lnTo>
                  <a:pt x="1758652" y="2931614"/>
                </a:lnTo>
                <a:lnTo>
                  <a:pt x="1680727" y="2938554"/>
                </a:lnTo>
                <a:close/>
              </a:path>
              <a:path w="2289809" h="2941955">
                <a:moveTo>
                  <a:pt x="1377575" y="2928683"/>
                </a:moveTo>
                <a:lnTo>
                  <a:pt x="1373345" y="2928683"/>
                </a:lnTo>
                <a:lnTo>
                  <a:pt x="1347150" y="2925247"/>
                </a:lnTo>
                <a:lnTo>
                  <a:pt x="1295817" y="2916787"/>
                </a:lnTo>
                <a:lnTo>
                  <a:pt x="1263365" y="2906123"/>
                </a:lnTo>
                <a:lnTo>
                  <a:pt x="1263365" y="2901893"/>
                </a:lnTo>
                <a:lnTo>
                  <a:pt x="1264775" y="2897663"/>
                </a:lnTo>
                <a:lnTo>
                  <a:pt x="1269005" y="2894843"/>
                </a:lnTo>
                <a:lnTo>
                  <a:pt x="1273235" y="2894843"/>
                </a:lnTo>
                <a:lnTo>
                  <a:pt x="1298593" y="2899867"/>
                </a:lnTo>
                <a:lnTo>
                  <a:pt x="1323819" y="2904361"/>
                </a:lnTo>
                <a:lnTo>
                  <a:pt x="1348780" y="2908327"/>
                </a:lnTo>
                <a:lnTo>
                  <a:pt x="1373345" y="2911763"/>
                </a:lnTo>
                <a:lnTo>
                  <a:pt x="1377575" y="2911763"/>
                </a:lnTo>
                <a:lnTo>
                  <a:pt x="1381805" y="2915994"/>
                </a:lnTo>
                <a:lnTo>
                  <a:pt x="1380395" y="2921633"/>
                </a:lnTo>
                <a:lnTo>
                  <a:pt x="1381805" y="2925863"/>
                </a:lnTo>
                <a:lnTo>
                  <a:pt x="1377575" y="2928683"/>
                </a:lnTo>
                <a:close/>
              </a:path>
              <a:path w="2289809" h="2941955">
                <a:moveTo>
                  <a:pt x="1885178" y="2911763"/>
                </a:moveTo>
                <a:lnTo>
                  <a:pt x="1879537" y="2911763"/>
                </a:lnTo>
                <a:lnTo>
                  <a:pt x="1876718" y="2908944"/>
                </a:lnTo>
                <a:lnTo>
                  <a:pt x="1873897" y="2900483"/>
                </a:lnTo>
                <a:lnTo>
                  <a:pt x="1876718" y="2896253"/>
                </a:lnTo>
                <a:lnTo>
                  <a:pt x="1882358" y="2894843"/>
                </a:lnTo>
                <a:lnTo>
                  <a:pt x="1932236" y="2884092"/>
                </a:lnTo>
                <a:lnTo>
                  <a:pt x="1956713" y="2878386"/>
                </a:lnTo>
                <a:lnTo>
                  <a:pt x="1981058" y="2872283"/>
                </a:lnTo>
                <a:lnTo>
                  <a:pt x="1985288" y="2870873"/>
                </a:lnTo>
                <a:lnTo>
                  <a:pt x="1990928" y="2873693"/>
                </a:lnTo>
                <a:lnTo>
                  <a:pt x="1990928" y="2877923"/>
                </a:lnTo>
                <a:lnTo>
                  <a:pt x="1992338" y="2882153"/>
                </a:lnTo>
                <a:lnTo>
                  <a:pt x="1989518" y="2887793"/>
                </a:lnTo>
                <a:lnTo>
                  <a:pt x="1985288" y="2887793"/>
                </a:lnTo>
                <a:lnTo>
                  <a:pt x="1935762" y="2900307"/>
                </a:lnTo>
                <a:lnTo>
                  <a:pt x="1910536" y="2906233"/>
                </a:lnTo>
                <a:lnTo>
                  <a:pt x="1885178" y="2911763"/>
                </a:lnTo>
                <a:close/>
              </a:path>
              <a:path w="2289809" h="2941955">
                <a:moveTo>
                  <a:pt x="1175944" y="2889203"/>
                </a:moveTo>
                <a:lnTo>
                  <a:pt x="1168894" y="2889203"/>
                </a:lnTo>
                <a:lnTo>
                  <a:pt x="1144352" y="2882594"/>
                </a:lnTo>
                <a:lnTo>
                  <a:pt x="1119544" y="2875456"/>
                </a:lnTo>
                <a:lnTo>
                  <a:pt x="1094737" y="2867789"/>
                </a:lnTo>
                <a:lnTo>
                  <a:pt x="1065964" y="2858183"/>
                </a:lnTo>
                <a:lnTo>
                  <a:pt x="1063144" y="2853953"/>
                </a:lnTo>
                <a:lnTo>
                  <a:pt x="1064554" y="2848313"/>
                </a:lnTo>
                <a:lnTo>
                  <a:pt x="1065964" y="2844083"/>
                </a:lnTo>
                <a:lnTo>
                  <a:pt x="1070194" y="2841263"/>
                </a:lnTo>
                <a:lnTo>
                  <a:pt x="1075834" y="2842673"/>
                </a:lnTo>
                <a:lnTo>
                  <a:pt x="1100157" y="2850869"/>
                </a:lnTo>
                <a:lnTo>
                  <a:pt x="1124479" y="2858536"/>
                </a:lnTo>
                <a:lnTo>
                  <a:pt x="1148802" y="2865674"/>
                </a:lnTo>
                <a:lnTo>
                  <a:pt x="1173125" y="2872283"/>
                </a:lnTo>
                <a:lnTo>
                  <a:pt x="1177355" y="2873693"/>
                </a:lnTo>
                <a:lnTo>
                  <a:pt x="1180175" y="2877923"/>
                </a:lnTo>
                <a:lnTo>
                  <a:pt x="1178765" y="2882153"/>
                </a:lnTo>
                <a:lnTo>
                  <a:pt x="1178764" y="2886383"/>
                </a:lnTo>
                <a:lnTo>
                  <a:pt x="1175944" y="2889203"/>
                </a:lnTo>
                <a:close/>
              </a:path>
              <a:path w="2289809" h="2941955">
                <a:moveTo>
                  <a:pt x="2085398" y="2858183"/>
                </a:moveTo>
                <a:lnTo>
                  <a:pt x="2083989" y="2858183"/>
                </a:lnTo>
                <a:lnTo>
                  <a:pt x="2076938" y="2858183"/>
                </a:lnTo>
                <a:lnTo>
                  <a:pt x="2074119" y="2855363"/>
                </a:lnTo>
                <a:lnTo>
                  <a:pt x="2072708" y="2852543"/>
                </a:lnTo>
                <a:lnTo>
                  <a:pt x="2071298" y="2848313"/>
                </a:lnTo>
                <a:lnTo>
                  <a:pt x="2074119" y="2842673"/>
                </a:lnTo>
                <a:lnTo>
                  <a:pt x="2078348" y="2841263"/>
                </a:lnTo>
                <a:lnTo>
                  <a:pt x="2126289" y="2824167"/>
                </a:lnTo>
                <a:lnTo>
                  <a:pt x="2150127" y="2815288"/>
                </a:lnTo>
                <a:lnTo>
                  <a:pt x="2174229" y="2806013"/>
                </a:lnTo>
                <a:lnTo>
                  <a:pt x="2178459" y="2804603"/>
                </a:lnTo>
                <a:lnTo>
                  <a:pt x="2184099" y="2806013"/>
                </a:lnTo>
                <a:lnTo>
                  <a:pt x="2186919" y="2814473"/>
                </a:lnTo>
                <a:lnTo>
                  <a:pt x="2185509" y="2820113"/>
                </a:lnTo>
                <a:lnTo>
                  <a:pt x="2181279" y="2821523"/>
                </a:lnTo>
                <a:lnTo>
                  <a:pt x="2157771" y="2831019"/>
                </a:lnTo>
                <a:lnTo>
                  <a:pt x="2133867" y="2840382"/>
                </a:lnTo>
                <a:lnTo>
                  <a:pt x="2109699" y="2849481"/>
                </a:lnTo>
                <a:lnTo>
                  <a:pt x="2085398" y="2858183"/>
                </a:lnTo>
                <a:close/>
              </a:path>
              <a:path w="2289809" h="2941955">
                <a:moveTo>
                  <a:pt x="981364" y="2822933"/>
                </a:moveTo>
                <a:lnTo>
                  <a:pt x="975724" y="2822933"/>
                </a:lnTo>
                <a:lnTo>
                  <a:pt x="952238" y="2813151"/>
                </a:lnTo>
                <a:lnTo>
                  <a:pt x="928488" y="2802840"/>
                </a:lnTo>
                <a:lnTo>
                  <a:pt x="904738" y="2792001"/>
                </a:lnTo>
                <a:lnTo>
                  <a:pt x="881253" y="2780633"/>
                </a:lnTo>
                <a:lnTo>
                  <a:pt x="877023" y="2779223"/>
                </a:lnTo>
                <a:lnTo>
                  <a:pt x="875613" y="2773583"/>
                </a:lnTo>
                <a:lnTo>
                  <a:pt x="878433" y="2765123"/>
                </a:lnTo>
                <a:lnTo>
                  <a:pt x="884073" y="2763713"/>
                </a:lnTo>
                <a:lnTo>
                  <a:pt x="888303" y="2765123"/>
                </a:lnTo>
                <a:lnTo>
                  <a:pt x="911568" y="2776491"/>
                </a:lnTo>
                <a:lnTo>
                  <a:pt x="934833" y="2787330"/>
                </a:lnTo>
                <a:lnTo>
                  <a:pt x="958098" y="2797641"/>
                </a:lnTo>
                <a:lnTo>
                  <a:pt x="981364" y="2807423"/>
                </a:lnTo>
                <a:lnTo>
                  <a:pt x="985594" y="2808833"/>
                </a:lnTo>
                <a:lnTo>
                  <a:pt x="988414" y="2814473"/>
                </a:lnTo>
                <a:lnTo>
                  <a:pt x="985594" y="2818703"/>
                </a:lnTo>
                <a:lnTo>
                  <a:pt x="984184" y="2821523"/>
                </a:lnTo>
                <a:lnTo>
                  <a:pt x="981364" y="2822933"/>
                </a:lnTo>
                <a:close/>
              </a:path>
              <a:path w="2289809" h="2941955">
                <a:moveTo>
                  <a:pt x="2277160" y="2779223"/>
                </a:moveTo>
                <a:lnTo>
                  <a:pt x="2268699" y="2779223"/>
                </a:lnTo>
                <a:lnTo>
                  <a:pt x="2265879" y="2777813"/>
                </a:lnTo>
                <a:lnTo>
                  <a:pt x="2264469" y="2774993"/>
                </a:lnTo>
                <a:lnTo>
                  <a:pt x="2263059" y="2770763"/>
                </a:lnTo>
                <a:lnTo>
                  <a:pt x="2264469" y="2765123"/>
                </a:lnTo>
                <a:lnTo>
                  <a:pt x="2268699" y="2763713"/>
                </a:lnTo>
                <a:lnTo>
                  <a:pt x="2289500" y="2752904"/>
                </a:lnTo>
                <a:lnTo>
                  <a:pt x="2289500" y="2772689"/>
                </a:lnTo>
                <a:lnTo>
                  <a:pt x="2277160" y="2779223"/>
                </a:lnTo>
                <a:close/>
              </a:path>
              <a:path w="2289809" h="2941955">
                <a:moveTo>
                  <a:pt x="796653" y="2732693"/>
                </a:moveTo>
                <a:lnTo>
                  <a:pt x="791013" y="2732693"/>
                </a:lnTo>
                <a:lnTo>
                  <a:pt x="789603" y="2731283"/>
                </a:lnTo>
                <a:lnTo>
                  <a:pt x="767417" y="2718328"/>
                </a:lnTo>
                <a:lnTo>
                  <a:pt x="745364" y="2704845"/>
                </a:lnTo>
                <a:lnTo>
                  <a:pt x="723575" y="2690833"/>
                </a:lnTo>
                <a:lnTo>
                  <a:pt x="702182" y="2676292"/>
                </a:lnTo>
                <a:lnTo>
                  <a:pt x="697952" y="2673472"/>
                </a:lnTo>
                <a:lnTo>
                  <a:pt x="696542" y="2667832"/>
                </a:lnTo>
                <a:lnTo>
                  <a:pt x="699362" y="2665012"/>
                </a:lnTo>
                <a:lnTo>
                  <a:pt x="702182" y="2660782"/>
                </a:lnTo>
                <a:lnTo>
                  <a:pt x="707822" y="2659372"/>
                </a:lnTo>
                <a:lnTo>
                  <a:pt x="710642" y="2662192"/>
                </a:lnTo>
                <a:lnTo>
                  <a:pt x="732013" y="2675918"/>
                </a:lnTo>
                <a:lnTo>
                  <a:pt x="753647" y="2689511"/>
                </a:lnTo>
                <a:lnTo>
                  <a:pt x="775282" y="2702840"/>
                </a:lnTo>
                <a:lnTo>
                  <a:pt x="796653" y="2715773"/>
                </a:lnTo>
                <a:lnTo>
                  <a:pt x="800883" y="2718593"/>
                </a:lnTo>
                <a:lnTo>
                  <a:pt x="802293" y="2722823"/>
                </a:lnTo>
                <a:lnTo>
                  <a:pt x="799473" y="2727053"/>
                </a:lnTo>
                <a:lnTo>
                  <a:pt x="799473" y="2731283"/>
                </a:lnTo>
                <a:lnTo>
                  <a:pt x="796653" y="2732693"/>
                </a:lnTo>
                <a:close/>
              </a:path>
              <a:path w="2289809" h="2941955">
                <a:moveTo>
                  <a:pt x="626042" y="2618482"/>
                </a:moveTo>
                <a:lnTo>
                  <a:pt x="618992" y="2618482"/>
                </a:lnTo>
                <a:lnTo>
                  <a:pt x="617582" y="2617072"/>
                </a:lnTo>
                <a:lnTo>
                  <a:pt x="577397" y="2585170"/>
                </a:lnTo>
                <a:lnTo>
                  <a:pt x="557304" y="2568889"/>
                </a:lnTo>
                <a:lnTo>
                  <a:pt x="537211" y="2552212"/>
                </a:lnTo>
                <a:lnTo>
                  <a:pt x="532981" y="2549392"/>
                </a:lnTo>
                <a:lnTo>
                  <a:pt x="532981" y="2543751"/>
                </a:lnTo>
                <a:lnTo>
                  <a:pt x="538621" y="2535291"/>
                </a:lnTo>
                <a:lnTo>
                  <a:pt x="544261" y="2535291"/>
                </a:lnTo>
                <a:lnTo>
                  <a:pt x="548492" y="2538112"/>
                </a:lnTo>
                <a:lnTo>
                  <a:pt x="567769" y="2554789"/>
                </a:lnTo>
                <a:lnTo>
                  <a:pt x="587443" y="2571070"/>
                </a:lnTo>
                <a:lnTo>
                  <a:pt x="607381" y="2587087"/>
                </a:lnTo>
                <a:lnTo>
                  <a:pt x="627452" y="2602972"/>
                </a:lnTo>
                <a:lnTo>
                  <a:pt x="631682" y="2605792"/>
                </a:lnTo>
                <a:lnTo>
                  <a:pt x="631682" y="2611432"/>
                </a:lnTo>
                <a:lnTo>
                  <a:pt x="628862" y="2614252"/>
                </a:lnTo>
                <a:lnTo>
                  <a:pt x="628862" y="2617072"/>
                </a:lnTo>
                <a:lnTo>
                  <a:pt x="626042" y="2618482"/>
                </a:lnTo>
                <a:close/>
              </a:path>
              <a:path w="2289809" h="2941955">
                <a:moveTo>
                  <a:pt x="470941" y="2483121"/>
                </a:moveTo>
                <a:lnTo>
                  <a:pt x="466711" y="2483121"/>
                </a:lnTo>
                <a:lnTo>
                  <a:pt x="463891" y="2480301"/>
                </a:lnTo>
                <a:lnTo>
                  <a:pt x="428112" y="2443465"/>
                </a:lnTo>
                <a:lnTo>
                  <a:pt x="393391" y="2405571"/>
                </a:lnTo>
                <a:lnTo>
                  <a:pt x="390571" y="2401341"/>
                </a:lnTo>
                <a:lnTo>
                  <a:pt x="390571" y="2397111"/>
                </a:lnTo>
                <a:lnTo>
                  <a:pt x="394801" y="2392881"/>
                </a:lnTo>
                <a:lnTo>
                  <a:pt x="399031" y="2390061"/>
                </a:lnTo>
                <a:lnTo>
                  <a:pt x="403261" y="2390061"/>
                </a:lnTo>
                <a:lnTo>
                  <a:pt x="407491" y="2394291"/>
                </a:lnTo>
                <a:lnTo>
                  <a:pt x="424653" y="2413304"/>
                </a:lnTo>
                <a:lnTo>
                  <a:pt x="442212" y="2432185"/>
                </a:lnTo>
                <a:lnTo>
                  <a:pt x="460036" y="2450802"/>
                </a:lnTo>
                <a:lnTo>
                  <a:pt x="477991" y="2469021"/>
                </a:lnTo>
                <a:lnTo>
                  <a:pt x="480811" y="2471841"/>
                </a:lnTo>
                <a:lnTo>
                  <a:pt x="480811" y="2477482"/>
                </a:lnTo>
                <a:lnTo>
                  <a:pt x="477991" y="2481711"/>
                </a:lnTo>
                <a:lnTo>
                  <a:pt x="473761" y="2481711"/>
                </a:lnTo>
                <a:lnTo>
                  <a:pt x="470941" y="2483121"/>
                </a:lnTo>
                <a:close/>
              </a:path>
              <a:path w="2289809" h="2941955">
                <a:moveTo>
                  <a:pt x="335581" y="2329431"/>
                </a:moveTo>
                <a:lnTo>
                  <a:pt x="331350" y="2329431"/>
                </a:lnTo>
                <a:lnTo>
                  <a:pt x="328530" y="2328021"/>
                </a:lnTo>
                <a:lnTo>
                  <a:pt x="296277" y="2285544"/>
                </a:lnTo>
                <a:lnTo>
                  <a:pt x="266490" y="2243420"/>
                </a:lnTo>
                <a:lnTo>
                  <a:pt x="263670" y="2239190"/>
                </a:lnTo>
                <a:lnTo>
                  <a:pt x="265080" y="2233550"/>
                </a:lnTo>
                <a:lnTo>
                  <a:pt x="269310" y="2232140"/>
                </a:lnTo>
                <a:lnTo>
                  <a:pt x="273540" y="2229320"/>
                </a:lnTo>
                <a:lnTo>
                  <a:pt x="279180" y="2230730"/>
                </a:lnTo>
                <a:lnTo>
                  <a:pt x="280590" y="2234960"/>
                </a:lnTo>
                <a:lnTo>
                  <a:pt x="294801" y="2256088"/>
                </a:lnTo>
                <a:lnTo>
                  <a:pt x="309672" y="2277084"/>
                </a:lnTo>
                <a:lnTo>
                  <a:pt x="324807" y="2297816"/>
                </a:lnTo>
                <a:lnTo>
                  <a:pt x="339811" y="2318151"/>
                </a:lnTo>
                <a:lnTo>
                  <a:pt x="342631" y="2322381"/>
                </a:lnTo>
                <a:lnTo>
                  <a:pt x="342631" y="2326611"/>
                </a:lnTo>
                <a:lnTo>
                  <a:pt x="340516" y="2328021"/>
                </a:lnTo>
                <a:lnTo>
                  <a:pt x="336991" y="2328021"/>
                </a:lnTo>
                <a:lnTo>
                  <a:pt x="335581" y="2329431"/>
                </a:lnTo>
                <a:close/>
              </a:path>
              <a:path w="2289809" h="2941955">
                <a:moveTo>
                  <a:pt x="338401" y="2329431"/>
                </a:moveTo>
                <a:lnTo>
                  <a:pt x="336991" y="2328021"/>
                </a:lnTo>
                <a:lnTo>
                  <a:pt x="340516" y="2328021"/>
                </a:lnTo>
                <a:lnTo>
                  <a:pt x="338401" y="2329431"/>
                </a:lnTo>
                <a:close/>
              </a:path>
              <a:path w="2289809" h="2941955">
                <a:moveTo>
                  <a:pt x="224190" y="2158820"/>
                </a:moveTo>
                <a:lnTo>
                  <a:pt x="217140" y="2158820"/>
                </a:lnTo>
                <a:lnTo>
                  <a:pt x="214320" y="2157410"/>
                </a:lnTo>
                <a:lnTo>
                  <a:pt x="212910" y="2154590"/>
                </a:lnTo>
                <a:lnTo>
                  <a:pt x="200242" y="2132162"/>
                </a:lnTo>
                <a:lnTo>
                  <a:pt x="187706" y="2109469"/>
                </a:lnTo>
                <a:lnTo>
                  <a:pt x="175435" y="2086777"/>
                </a:lnTo>
                <a:lnTo>
                  <a:pt x="163560" y="2064349"/>
                </a:lnTo>
                <a:lnTo>
                  <a:pt x="162150" y="2060119"/>
                </a:lnTo>
                <a:lnTo>
                  <a:pt x="163560" y="2054479"/>
                </a:lnTo>
                <a:lnTo>
                  <a:pt x="172020" y="2051659"/>
                </a:lnTo>
                <a:lnTo>
                  <a:pt x="177660" y="2053069"/>
                </a:lnTo>
                <a:lnTo>
                  <a:pt x="179070" y="2057299"/>
                </a:lnTo>
                <a:lnTo>
                  <a:pt x="202511" y="2102420"/>
                </a:lnTo>
                <a:lnTo>
                  <a:pt x="214562" y="2125112"/>
                </a:lnTo>
                <a:lnTo>
                  <a:pt x="227010" y="2147540"/>
                </a:lnTo>
                <a:lnTo>
                  <a:pt x="229830" y="2151770"/>
                </a:lnTo>
                <a:lnTo>
                  <a:pt x="228420" y="2157410"/>
                </a:lnTo>
                <a:lnTo>
                  <a:pt x="224190" y="2158820"/>
                </a:lnTo>
                <a:close/>
              </a:path>
              <a:path w="2289809" h="2941955">
                <a:moveTo>
                  <a:pt x="132540" y="1975519"/>
                </a:moveTo>
                <a:lnTo>
                  <a:pt x="125490" y="1975519"/>
                </a:lnTo>
                <a:lnTo>
                  <a:pt x="121260" y="1974109"/>
                </a:lnTo>
                <a:lnTo>
                  <a:pt x="119850" y="1969879"/>
                </a:lnTo>
                <a:lnTo>
                  <a:pt x="110354" y="1946372"/>
                </a:lnTo>
                <a:lnTo>
                  <a:pt x="100991" y="1922468"/>
                </a:lnTo>
                <a:lnTo>
                  <a:pt x="91892" y="1898299"/>
                </a:lnTo>
                <a:lnTo>
                  <a:pt x="83189" y="1873999"/>
                </a:lnTo>
                <a:lnTo>
                  <a:pt x="81779" y="1869768"/>
                </a:lnTo>
                <a:lnTo>
                  <a:pt x="84599" y="1864129"/>
                </a:lnTo>
                <a:lnTo>
                  <a:pt x="93059" y="1861308"/>
                </a:lnTo>
                <a:lnTo>
                  <a:pt x="98699" y="1864129"/>
                </a:lnTo>
                <a:lnTo>
                  <a:pt x="100109" y="1868358"/>
                </a:lnTo>
                <a:lnTo>
                  <a:pt x="108614" y="1892461"/>
                </a:lnTo>
                <a:lnTo>
                  <a:pt x="117382" y="1916299"/>
                </a:lnTo>
                <a:lnTo>
                  <a:pt x="126679" y="1940137"/>
                </a:lnTo>
                <a:lnTo>
                  <a:pt x="136770" y="1964239"/>
                </a:lnTo>
                <a:lnTo>
                  <a:pt x="138180" y="1968469"/>
                </a:lnTo>
                <a:lnTo>
                  <a:pt x="136770" y="1974109"/>
                </a:lnTo>
                <a:lnTo>
                  <a:pt x="132540" y="1975519"/>
                </a:lnTo>
                <a:close/>
              </a:path>
              <a:path w="2289809" h="2941955">
                <a:moveTo>
                  <a:pt x="67679" y="1780938"/>
                </a:moveTo>
                <a:lnTo>
                  <a:pt x="57809" y="1780938"/>
                </a:lnTo>
                <a:lnTo>
                  <a:pt x="54989" y="1778118"/>
                </a:lnTo>
                <a:lnTo>
                  <a:pt x="41065" y="1725772"/>
                </a:lnTo>
                <a:lnTo>
                  <a:pt x="29609" y="1675188"/>
                </a:lnTo>
                <a:lnTo>
                  <a:pt x="28199" y="1670958"/>
                </a:lnTo>
                <a:lnTo>
                  <a:pt x="31019" y="1666728"/>
                </a:lnTo>
                <a:lnTo>
                  <a:pt x="36659" y="1665318"/>
                </a:lnTo>
                <a:lnTo>
                  <a:pt x="40889" y="1663908"/>
                </a:lnTo>
                <a:lnTo>
                  <a:pt x="45119" y="1666728"/>
                </a:lnTo>
                <a:lnTo>
                  <a:pt x="46529" y="1672368"/>
                </a:lnTo>
                <a:lnTo>
                  <a:pt x="51839" y="1697505"/>
                </a:lnTo>
                <a:lnTo>
                  <a:pt x="57280" y="1722247"/>
                </a:lnTo>
                <a:lnTo>
                  <a:pt x="62987" y="1746724"/>
                </a:lnTo>
                <a:lnTo>
                  <a:pt x="69089" y="1771068"/>
                </a:lnTo>
                <a:lnTo>
                  <a:pt x="70499" y="1775298"/>
                </a:lnTo>
                <a:lnTo>
                  <a:pt x="67679" y="1780938"/>
                </a:lnTo>
                <a:close/>
              </a:path>
              <a:path w="2289809" h="2941955">
                <a:moveTo>
                  <a:pt x="22559" y="1580717"/>
                </a:moveTo>
                <a:lnTo>
                  <a:pt x="18329" y="1580717"/>
                </a:lnTo>
                <a:lnTo>
                  <a:pt x="14099" y="1577897"/>
                </a:lnTo>
                <a:lnTo>
                  <a:pt x="14099" y="1573667"/>
                </a:lnTo>
                <a:lnTo>
                  <a:pt x="10971" y="1548067"/>
                </a:lnTo>
                <a:lnTo>
                  <a:pt x="8107" y="1522202"/>
                </a:lnTo>
                <a:lnTo>
                  <a:pt x="5758" y="1496117"/>
                </a:lnTo>
                <a:lnTo>
                  <a:pt x="4229" y="1470737"/>
                </a:lnTo>
                <a:lnTo>
                  <a:pt x="4229" y="1466506"/>
                </a:lnTo>
                <a:lnTo>
                  <a:pt x="7049" y="1462277"/>
                </a:lnTo>
                <a:lnTo>
                  <a:pt x="16919" y="1462277"/>
                </a:lnTo>
                <a:lnTo>
                  <a:pt x="21149" y="1465097"/>
                </a:lnTo>
                <a:lnTo>
                  <a:pt x="21149" y="1470737"/>
                </a:lnTo>
                <a:lnTo>
                  <a:pt x="23306" y="1496337"/>
                </a:lnTo>
                <a:lnTo>
                  <a:pt x="25626" y="1522202"/>
                </a:lnTo>
                <a:lnTo>
                  <a:pt x="28089" y="1546877"/>
                </a:lnTo>
                <a:lnTo>
                  <a:pt x="31019" y="1572257"/>
                </a:lnTo>
                <a:lnTo>
                  <a:pt x="31019" y="1575077"/>
                </a:lnTo>
                <a:lnTo>
                  <a:pt x="28199" y="1579307"/>
                </a:lnTo>
                <a:lnTo>
                  <a:pt x="22559" y="1580717"/>
                </a:lnTo>
                <a:close/>
              </a:path>
              <a:path w="2289809" h="2941955">
                <a:moveTo>
                  <a:pt x="14099" y="1376266"/>
                </a:moveTo>
                <a:lnTo>
                  <a:pt x="4229" y="1376266"/>
                </a:lnTo>
                <a:lnTo>
                  <a:pt x="0" y="1372037"/>
                </a:lnTo>
                <a:lnTo>
                  <a:pt x="924" y="1314402"/>
                </a:lnTo>
                <a:lnTo>
                  <a:pt x="2819" y="1264876"/>
                </a:lnTo>
                <a:lnTo>
                  <a:pt x="2819" y="1260646"/>
                </a:lnTo>
                <a:lnTo>
                  <a:pt x="7049" y="1256416"/>
                </a:lnTo>
                <a:lnTo>
                  <a:pt x="15509" y="1256416"/>
                </a:lnTo>
                <a:lnTo>
                  <a:pt x="19739" y="1260646"/>
                </a:lnTo>
                <a:lnTo>
                  <a:pt x="19739" y="1264876"/>
                </a:lnTo>
                <a:lnTo>
                  <a:pt x="18674" y="1290256"/>
                </a:lnTo>
                <a:lnTo>
                  <a:pt x="17800" y="1314402"/>
                </a:lnTo>
                <a:lnTo>
                  <a:pt x="17161" y="1339628"/>
                </a:lnTo>
                <a:lnTo>
                  <a:pt x="16919" y="1364986"/>
                </a:lnTo>
                <a:lnTo>
                  <a:pt x="16919" y="1372037"/>
                </a:lnTo>
                <a:lnTo>
                  <a:pt x="14099" y="1376266"/>
                </a:lnTo>
                <a:close/>
              </a:path>
              <a:path w="2289809" h="2941955">
                <a:moveTo>
                  <a:pt x="26789" y="1171815"/>
                </a:moveTo>
                <a:lnTo>
                  <a:pt x="16919" y="1171815"/>
                </a:lnTo>
                <a:lnTo>
                  <a:pt x="14099" y="1167585"/>
                </a:lnTo>
                <a:lnTo>
                  <a:pt x="14099" y="1161945"/>
                </a:lnTo>
                <a:lnTo>
                  <a:pt x="17536" y="1136565"/>
                </a:lnTo>
                <a:lnTo>
                  <a:pt x="25996" y="1085805"/>
                </a:lnTo>
                <a:lnTo>
                  <a:pt x="36659" y="1053375"/>
                </a:lnTo>
                <a:lnTo>
                  <a:pt x="40889" y="1053375"/>
                </a:lnTo>
                <a:lnTo>
                  <a:pt x="45119" y="1054785"/>
                </a:lnTo>
                <a:lnTo>
                  <a:pt x="47939" y="1059015"/>
                </a:lnTo>
                <a:lnTo>
                  <a:pt x="47939" y="1063245"/>
                </a:lnTo>
                <a:lnTo>
                  <a:pt x="42916" y="1088603"/>
                </a:lnTo>
                <a:lnTo>
                  <a:pt x="38422" y="1113829"/>
                </a:lnTo>
                <a:lnTo>
                  <a:pt x="34456" y="1138790"/>
                </a:lnTo>
                <a:lnTo>
                  <a:pt x="31019" y="1163355"/>
                </a:lnTo>
                <a:lnTo>
                  <a:pt x="29609" y="1167585"/>
                </a:lnTo>
                <a:lnTo>
                  <a:pt x="26789" y="1171815"/>
                </a:lnTo>
                <a:close/>
              </a:path>
              <a:path w="2289809" h="2941955">
                <a:moveTo>
                  <a:pt x="64859" y="970184"/>
                </a:moveTo>
                <a:lnTo>
                  <a:pt x="59219" y="970184"/>
                </a:lnTo>
                <a:lnTo>
                  <a:pt x="54989" y="968774"/>
                </a:lnTo>
                <a:lnTo>
                  <a:pt x="52169" y="964544"/>
                </a:lnTo>
                <a:lnTo>
                  <a:pt x="53579" y="958904"/>
                </a:lnTo>
                <a:lnTo>
                  <a:pt x="67327" y="909554"/>
                </a:lnTo>
                <a:lnTo>
                  <a:pt x="84599" y="855974"/>
                </a:lnTo>
                <a:lnTo>
                  <a:pt x="88829" y="853154"/>
                </a:lnTo>
                <a:lnTo>
                  <a:pt x="94469" y="855974"/>
                </a:lnTo>
                <a:lnTo>
                  <a:pt x="98699" y="857384"/>
                </a:lnTo>
                <a:lnTo>
                  <a:pt x="101519" y="861614"/>
                </a:lnTo>
                <a:lnTo>
                  <a:pt x="100109" y="867254"/>
                </a:lnTo>
                <a:lnTo>
                  <a:pt x="91914" y="891577"/>
                </a:lnTo>
                <a:lnTo>
                  <a:pt x="84247" y="915899"/>
                </a:lnTo>
                <a:lnTo>
                  <a:pt x="77109" y="940222"/>
                </a:lnTo>
                <a:lnTo>
                  <a:pt x="70499" y="964544"/>
                </a:lnTo>
                <a:lnTo>
                  <a:pt x="69089" y="967364"/>
                </a:lnTo>
                <a:lnTo>
                  <a:pt x="64859" y="970184"/>
                </a:lnTo>
                <a:close/>
              </a:path>
              <a:path w="2289809" h="2941955">
                <a:moveTo>
                  <a:pt x="131130" y="775604"/>
                </a:moveTo>
                <a:lnTo>
                  <a:pt x="124080" y="775604"/>
                </a:lnTo>
                <a:lnTo>
                  <a:pt x="119849" y="774193"/>
                </a:lnTo>
                <a:lnTo>
                  <a:pt x="117030" y="768553"/>
                </a:lnTo>
                <a:lnTo>
                  <a:pt x="119850" y="764323"/>
                </a:lnTo>
                <a:lnTo>
                  <a:pt x="129631" y="740838"/>
                </a:lnTo>
                <a:lnTo>
                  <a:pt x="139942" y="717088"/>
                </a:lnTo>
                <a:lnTo>
                  <a:pt x="150782" y="693338"/>
                </a:lnTo>
                <a:lnTo>
                  <a:pt x="162150" y="669853"/>
                </a:lnTo>
                <a:lnTo>
                  <a:pt x="163560" y="665623"/>
                </a:lnTo>
                <a:lnTo>
                  <a:pt x="169200" y="664213"/>
                </a:lnTo>
                <a:lnTo>
                  <a:pt x="177660" y="667033"/>
                </a:lnTo>
                <a:lnTo>
                  <a:pt x="179070" y="672673"/>
                </a:lnTo>
                <a:lnTo>
                  <a:pt x="177660" y="676903"/>
                </a:lnTo>
                <a:lnTo>
                  <a:pt x="166292" y="700168"/>
                </a:lnTo>
                <a:lnTo>
                  <a:pt x="155452" y="723433"/>
                </a:lnTo>
                <a:lnTo>
                  <a:pt x="145142" y="746698"/>
                </a:lnTo>
                <a:lnTo>
                  <a:pt x="135360" y="769963"/>
                </a:lnTo>
                <a:lnTo>
                  <a:pt x="133949" y="774194"/>
                </a:lnTo>
                <a:lnTo>
                  <a:pt x="131130" y="775604"/>
                </a:lnTo>
                <a:close/>
              </a:path>
              <a:path w="2289809" h="2941955">
                <a:moveTo>
                  <a:pt x="221370" y="590893"/>
                </a:moveTo>
                <a:lnTo>
                  <a:pt x="214320" y="590893"/>
                </a:lnTo>
                <a:lnTo>
                  <a:pt x="212910" y="589483"/>
                </a:lnTo>
                <a:lnTo>
                  <a:pt x="208680" y="586663"/>
                </a:lnTo>
                <a:lnTo>
                  <a:pt x="207270" y="582433"/>
                </a:lnTo>
                <a:lnTo>
                  <a:pt x="210090" y="578203"/>
                </a:lnTo>
                <a:lnTo>
                  <a:pt x="223044" y="556017"/>
                </a:lnTo>
                <a:lnTo>
                  <a:pt x="236528" y="533964"/>
                </a:lnTo>
                <a:lnTo>
                  <a:pt x="250540" y="512175"/>
                </a:lnTo>
                <a:lnTo>
                  <a:pt x="265080" y="490782"/>
                </a:lnTo>
                <a:lnTo>
                  <a:pt x="267900" y="486552"/>
                </a:lnTo>
                <a:lnTo>
                  <a:pt x="273540" y="485142"/>
                </a:lnTo>
                <a:lnTo>
                  <a:pt x="276360" y="487962"/>
                </a:lnTo>
                <a:lnTo>
                  <a:pt x="280590" y="490782"/>
                </a:lnTo>
                <a:lnTo>
                  <a:pt x="282000" y="496422"/>
                </a:lnTo>
                <a:lnTo>
                  <a:pt x="279180" y="499242"/>
                </a:lnTo>
                <a:lnTo>
                  <a:pt x="265455" y="520635"/>
                </a:lnTo>
                <a:lnTo>
                  <a:pt x="251861" y="542424"/>
                </a:lnTo>
                <a:lnTo>
                  <a:pt x="238532" y="564477"/>
                </a:lnTo>
                <a:lnTo>
                  <a:pt x="225600" y="586663"/>
                </a:lnTo>
                <a:lnTo>
                  <a:pt x="224190" y="589483"/>
                </a:lnTo>
                <a:lnTo>
                  <a:pt x="221370" y="590893"/>
                </a:lnTo>
                <a:close/>
              </a:path>
              <a:path w="2289809" h="2941955">
                <a:moveTo>
                  <a:pt x="336991" y="420282"/>
                </a:moveTo>
                <a:lnTo>
                  <a:pt x="327120" y="420282"/>
                </a:lnTo>
                <a:lnTo>
                  <a:pt x="325710" y="418872"/>
                </a:lnTo>
                <a:lnTo>
                  <a:pt x="321480" y="416052"/>
                </a:lnTo>
                <a:lnTo>
                  <a:pt x="321480" y="410412"/>
                </a:lnTo>
                <a:lnTo>
                  <a:pt x="324300" y="407592"/>
                </a:lnTo>
                <a:lnTo>
                  <a:pt x="340185" y="387499"/>
                </a:lnTo>
                <a:lnTo>
                  <a:pt x="356202" y="367407"/>
                </a:lnTo>
                <a:lnTo>
                  <a:pt x="372483" y="347314"/>
                </a:lnTo>
                <a:lnTo>
                  <a:pt x="389161" y="327221"/>
                </a:lnTo>
                <a:lnTo>
                  <a:pt x="391981" y="322991"/>
                </a:lnTo>
                <a:lnTo>
                  <a:pt x="397621" y="322991"/>
                </a:lnTo>
                <a:lnTo>
                  <a:pt x="406081" y="328631"/>
                </a:lnTo>
                <a:lnTo>
                  <a:pt x="406081" y="334271"/>
                </a:lnTo>
                <a:lnTo>
                  <a:pt x="403261" y="338501"/>
                </a:lnTo>
                <a:lnTo>
                  <a:pt x="386583" y="357779"/>
                </a:lnTo>
                <a:lnTo>
                  <a:pt x="370302" y="377453"/>
                </a:lnTo>
                <a:lnTo>
                  <a:pt x="354285" y="397391"/>
                </a:lnTo>
                <a:lnTo>
                  <a:pt x="338401" y="417462"/>
                </a:lnTo>
                <a:lnTo>
                  <a:pt x="336991" y="420282"/>
                </a:lnTo>
                <a:close/>
              </a:path>
              <a:path w="2289809" h="2941955">
                <a:moveTo>
                  <a:pt x="469531" y="266591"/>
                </a:moveTo>
                <a:lnTo>
                  <a:pt x="463891" y="266591"/>
                </a:lnTo>
                <a:lnTo>
                  <a:pt x="458251" y="260951"/>
                </a:lnTo>
                <a:lnTo>
                  <a:pt x="458251" y="255311"/>
                </a:lnTo>
                <a:lnTo>
                  <a:pt x="461071" y="251081"/>
                </a:lnTo>
                <a:lnTo>
                  <a:pt x="497908" y="215302"/>
                </a:lnTo>
                <a:lnTo>
                  <a:pt x="535801" y="180581"/>
                </a:lnTo>
                <a:lnTo>
                  <a:pt x="540031" y="177761"/>
                </a:lnTo>
                <a:lnTo>
                  <a:pt x="544261" y="177761"/>
                </a:lnTo>
                <a:lnTo>
                  <a:pt x="551312" y="184811"/>
                </a:lnTo>
                <a:lnTo>
                  <a:pt x="551312" y="190451"/>
                </a:lnTo>
                <a:lnTo>
                  <a:pt x="547082" y="194681"/>
                </a:lnTo>
                <a:lnTo>
                  <a:pt x="528068" y="211843"/>
                </a:lnTo>
                <a:lnTo>
                  <a:pt x="509188" y="229402"/>
                </a:lnTo>
                <a:lnTo>
                  <a:pt x="490571" y="247226"/>
                </a:lnTo>
                <a:lnTo>
                  <a:pt x="472351" y="265181"/>
                </a:lnTo>
                <a:lnTo>
                  <a:pt x="470941" y="265181"/>
                </a:lnTo>
                <a:lnTo>
                  <a:pt x="469531" y="266591"/>
                </a:lnTo>
                <a:close/>
              </a:path>
              <a:path w="2289809" h="2941955">
                <a:moveTo>
                  <a:pt x="624632" y="131230"/>
                </a:moveTo>
                <a:lnTo>
                  <a:pt x="617582" y="131230"/>
                </a:lnTo>
                <a:lnTo>
                  <a:pt x="614762" y="129820"/>
                </a:lnTo>
                <a:lnTo>
                  <a:pt x="613352" y="128410"/>
                </a:lnTo>
                <a:lnTo>
                  <a:pt x="610532" y="124180"/>
                </a:lnTo>
                <a:lnTo>
                  <a:pt x="610532" y="119950"/>
                </a:lnTo>
                <a:lnTo>
                  <a:pt x="614762" y="117130"/>
                </a:lnTo>
                <a:lnTo>
                  <a:pt x="635097" y="101510"/>
                </a:lnTo>
                <a:lnTo>
                  <a:pt x="655828" y="86287"/>
                </a:lnTo>
                <a:lnTo>
                  <a:pt x="676824" y="71327"/>
                </a:lnTo>
                <a:lnTo>
                  <a:pt x="697952" y="56500"/>
                </a:lnTo>
                <a:lnTo>
                  <a:pt x="702182" y="53680"/>
                </a:lnTo>
                <a:lnTo>
                  <a:pt x="707822" y="55090"/>
                </a:lnTo>
                <a:lnTo>
                  <a:pt x="709232" y="59320"/>
                </a:lnTo>
                <a:lnTo>
                  <a:pt x="712052" y="63550"/>
                </a:lnTo>
                <a:lnTo>
                  <a:pt x="710642" y="69190"/>
                </a:lnTo>
                <a:lnTo>
                  <a:pt x="706412" y="70600"/>
                </a:lnTo>
                <a:lnTo>
                  <a:pt x="685284" y="84810"/>
                </a:lnTo>
                <a:lnTo>
                  <a:pt x="664288" y="99682"/>
                </a:lnTo>
                <a:lnTo>
                  <a:pt x="623222" y="129820"/>
                </a:lnTo>
                <a:lnTo>
                  <a:pt x="624632" y="131230"/>
                </a:lnTo>
                <a:close/>
              </a:path>
              <a:path w="2289809" h="2941955">
                <a:moveTo>
                  <a:pt x="793833" y="17020"/>
                </a:moveTo>
                <a:lnTo>
                  <a:pt x="788193" y="17020"/>
                </a:lnTo>
                <a:lnTo>
                  <a:pt x="785373" y="15610"/>
                </a:lnTo>
                <a:lnTo>
                  <a:pt x="783963" y="12790"/>
                </a:lnTo>
                <a:lnTo>
                  <a:pt x="781143" y="8560"/>
                </a:lnTo>
                <a:lnTo>
                  <a:pt x="782553" y="2920"/>
                </a:lnTo>
                <a:lnTo>
                  <a:pt x="786783" y="1510"/>
                </a:lnTo>
                <a:lnTo>
                  <a:pt x="789457" y="0"/>
                </a:lnTo>
                <a:lnTo>
                  <a:pt x="821931" y="0"/>
                </a:lnTo>
                <a:lnTo>
                  <a:pt x="816062" y="3162"/>
                </a:lnTo>
                <a:lnTo>
                  <a:pt x="793833" y="15610"/>
                </a:lnTo>
                <a:lnTo>
                  <a:pt x="793833" y="1702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93854"/>
            <a:ext cx="7322209" cy="31285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3366" y="560974"/>
            <a:ext cx="7436535" cy="475297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0773086" y="5315068"/>
            <a:ext cx="4962525" cy="4422775"/>
            <a:chOff x="10773086" y="5315068"/>
            <a:chExt cx="4962525" cy="44227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3086" y="7232493"/>
              <a:ext cx="4962524" cy="25050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390046" y="5315068"/>
              <a:ext cx="0" cy="1891030"/>
            </a:xfrm>
            <a:custGeom>
              <a:avLst/>
              <a:gdLst/>
              <a:ahLst/>
              <a:cxnLst/>
              <a:rect l="l" t="t" r="r" b="b"/>
              <a:pathLst>
                <a:path h="1891029">
                  <a:moveTo>
                    <a:pt x="0" y="0"/>
                  </a:moveTo>
                  <a:lnTo>
                    <a:pt x="0" y="1890892"/>
                  </a:lnTo>
                </a:path>
              </a:pathLst>
            </a:custGeom>
            <a:ln w="475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318609" y="7110855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0"/>
                  </a:moveTo>
                  <a:lnTo>
                    <a:pt x="71437" y="95109"/>
                  </a:lnTo>
                  <a:lnTo>
                    <a:pt x="0" y="0"/>
                  </a:lnTo>
                </a:path>
              </a:pathLst>
            </a:custGeom>
            <a:ln w="47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5323" y="165007"/>
            <a:ext cx="5775960" cy="1163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450" spc="-90" dirty="0"/>
              <a:t>S</a:t>
            </a:r>
            <a:r>
              <a:rPr sz="7450" spc="-30" dirty="0"/>
              <a:t>N</a:t>
            </a:r>
            <a:r>
              <a:rPr sz="7450" spc="-495" dirty="0"/>
              <a:t>E</a:t>
            </a:r>
            <a:r>
              <a:rPr sz="7450" spc="535" dirty="0"/>
              <a:t>A</a:t>
            </a:r>
            <a:r>
              <a:rPr sz="7450" spc="229" dirty="0"/>
              <a:t>K</a:t>
            </a:r>
            <a:r>
              <a:rPr sz="7450" spc="-760" dirty="0"/>
              <a:t> </a:t>
            </a:r>
            <a:r>
              <a:rPr sz="7450" spc="-150" dirty="0"/>
              <a:t>P</a:t>
            </a:r>
            <a:r>
              <a:rPr sz="7450" spc="-495" dirty="0"/>
              <a:t>EE</a:t>
            </a:r>
            <a:r>
              <a:rPr sz="7450" spc="229" dirty="0"/>
              <a:t>K</a:t>
            </a:r>
            <a:endParaRPr sz="7450"/>
          </a:p>
        </p:txBody>
      </p:sp>
      <p:grpSp>
        <p:nvGrpSpPr>
          <p:cNvPr id="17" name="object 17"/>
          <p:cNvGrpSpPr/>
          <p:nvPr/>
        </p:nvGrpSpPr>
        <p:grpSpPr>
          <a:xfrm>
            <a:off x="6679744" y="3400132"/>
            <a:ext cx="3791585" cy="190500"/>
            <a:chOff x="6679744" y="3400132"/>
            <a:chExt cx="3791585" cy="190500"/>
          </a:xfrm>
        </p:grpSpPr>
        <p:sp>
          <p:nvSpPr>
            <p:cNvPr id="18" name="object 18"/>
            <p:cNvSpPr/>
            <p:nvPr/>
          </p:nvSpPr>
          <p:spPr>
            <a:xfrm>
              <a:off x="6679744" y="3495371"/>
              <a:ext cx="3767454" cy="0"/>
            </a:xfrm>
            <a:custGeom>
              <a:avLst/>
              <a:gdLst/>
              <a:ahLst/>
              <a:cxnLst/>
              <a:rect l="l" t="t" r="r" b="b"/>
              <a:pathLst>
                <a:path w="3767454">
                  <a:moveTo>
                    <a:pt x="0" y="0"/>
                  </a:moveTo>
                  <a:lnTo>
                    <a:pt x="3767295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51853" y="3423933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0" y="0"/>
                  </a:moveTo>
                  <a:lnTo>
                    <a:pt x="95186" y="71437"/>
                  </a:lnTo>
                  <a:lnTo>
                    <a:pt x="0" y="142874"/>
                  </a:lnTo>
                </a:path>
              </a:pathLst>
            </a:custGeom>
            <a:ln w="476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E1A52EC-5CFA-45EF-A7EA-2B833C115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9" y="5179280"/>
            <a:ext cx="9681739" cy="4899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9199B6-290B-85C9-C9FF-E03389005342}"/>
              </a:ext>
            </a:extLst>
          </p:cNvPr>
          <p:cNvCxnSpPr/>
          <p:nvPr/>
        </p:nvCxnSpPr>
        <p:spPr>
          <a:xfrm flipH="1">
            <a:off x="9829798" y="8693146"/>
            <a:ext cx="943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08742"/>
            <a:ext cx="4411345" cy="2578735"/>
            <a:chOff x="0" y="7708742"/>
            <a:chExt cx="4411345" cy="2578735"/>
          </a:xfrm>
        </p:grpSpPr>
        <p:sp>
          <p:nvSpPr>
            <p:cNvPr id="3" name="object 3"/>
            <p:cNvSpPr/>
            <p:nvPr/>
          </p:nvSpPr>
          <p:spPr>
            <a:xfrm>
              <a:off x="0" y="7708742"/>
              <a:ext cx="4411345" cy="2578735"/>
            </a:xfrm>
            <a:custGeom>
              <a:avLst/>
              <a:gdLst/>
              <a:ahLst/>
              <a:cxnLst/>
              <a:rect l="l" t="t" r="r" b="b"/>
              <a:pathLst>
                <a:path w="4411345" h="2578734">
                  <a:moveTo>
                    <a:pt x="0" y="2578256"/>
                  </a:moveTo>
                  <a:lnTo>
                    <a:pt x="0" y="1833048"/>
                  </a:lnTo>
                  <a:lnTo>
                    <a:pt x="1833048" y="0"/>
                  </a:lnTo>
                  <a:lnTo>
                    <a:pt x="4411305" y="2578256"/>
                  </a:lnTo>
                  <a:lnTo>
                    <a:pt x="0" y="2578256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054410"/>
              <a:ext cx="4065904" cy="2232660"/>
            </a:xfrm>
            <a:custGeom>
              <a:avLst/>
              <a:gdLst/>
              <a:ahLst/>
              <a:cxnLst/>
              <a:rect l="l" t="t" r="r" b="b"/>
              <a:pathLst>
                <a:path w="4065904" h="2232659">
                  <a:moveTo>
                    <a:pt x="0" y="1833116"/>
                  </a:moveTo>
                  <a:lnTo>
                    <a:pt x="1833116" y="0"/>
                  </a:lnTo>
                  <a:lnTo>
                    <a:pt x="4065706" y="2232589"/>
                  </a:lnTo>
                  <a:lnTo>
                    <a:pt x="3888839" y="2232589"/>
                  </a:lnTo>
                  <a:lnTo>
                    <a:pt x="1834998" y="178748"/>
                  </a:lnTo>
                  <a:lnTo>
                    <a:pt x="0" y="2013746"/>
                  </a:lnTo>
                  <a:lnTo>
                    <a:pt x="0" y="183311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465626"/>
              <a:ext cx="1821814" cy="1821814"/>
            </a:xfrm>
            <a:custGeom>
              <a:avLst/>
              <a:gdLst/>
              <a:ahLst/>
              <a:cxnLst/>
              <a:rect l="l" t="t" r="r" b="b"/>
              <a:pathLst>
                <a:path w="1821814" h="1821815">
                  <a:moveTo>
                    <a:pt x="0" y="1821373"/>
                  </a:moveTo>
                  <a:lnTo>
                    <a:pt x="0" y="0"/>
                  </a:lnTo>
                  <a:lnTo>
                    <a:pt x="1821373" y="1821373"/>
                  </a:lnTo>
                  <a:lnTo>
                    <a:pt x="0" y="182137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60114"/>
              <a:ext cx="1727200" cy="1727200"/>
            </a:xfrm>
            <a:custGeom>
              <a:avLst/>
              <a:gdLst/>
              <a:ahLst/>
              <a:cxnLst/>
              <a:rect l="l" t="t" r="r" b="b"/>
              <a:pathLst>
                <a:path w="1727200" h="1727200">
                  <a:moveTo>
                    <a:pt x="0" y="1726885"/>
                  </a:moveTo>
                  <a:lnTo>
                    <a:pt x="0" y="0"/>
                  </a:lnTo>
                  <a:lnTo>
                    <a:pt x="1726885" y="1726885"/>
                  </a:lnTo>
                  <a:lnTo>
                    <a:pt x="0" y="1726885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936863"/>
              <a:ext cx="1350645" cy="1350645"/>
            </a:xfrm>
            <a:custGeom>
              <a:avLst/>
              <a:gdLst/>
              <a:ahLst/>
              <a:cxnLst/>
              <a:rect l="l" t="t" r="r" b="b"/>
              <a:pathLst>
                <a:path w="1350645" h="1350645">
                  <a:moveTo>
                    <a:pt x="0" y="0"/>
                  </a:moveTo>
                  <a:lnTo>
                    <a:pt x="1350135" y="1350135"/>
                  </a:lnTo>
                  <a:lnTo>
                    <a:pt x="1157304" y="1350135"/>
                  </a:lnTo>
                  <a:lnTo>
                    <a:pt x="0" y="192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1251866" y="9090962"/>
            <a:ext cx="7036434" cy="1196340"/>
          </a:xfrm>
          <a:custGeom>
            <a:avLst/>
            <a:gdLst/>
            <a:ahLst/>
            <a:cxnLst/>
            <a:rect l="l" t="t" r="r" b="b"/>
            <a:pathLst>
              <a:path w="7036434" h="1196340">
                <a:moveTo>
                  <a:pt x="5321167" y="945517"/>
                </a:moveTo>
                <a:lnTo>
                  <a:pt x="7036132" y="945517"/>
                </a:lnTo>
                <a:lnTo>
                  <a:pt x="7036132" y="924401"/>
                </a:lnTo>
                <a:lnTo>
                  <a:pt x="5330556" y="924401"/>
                </a:lnTo>
                <a:lnTo>
                  <a:pt x="4858763" y="473931"/>
                </a:lnTo>
                <a:lnTo>
                  <a:pt x="5330556" y="21115"/>
                </a:lnTo>
                <a:lnTo>
                  <a:pt x="7036132" y="21115"/>
                </a:lnTo>
                <a:lnTo>
                  <a:pt x="7036132" y="0"/>
                </a:lnTo>
                <a:lnTo>
                  <a:pt x="5321167" y="0"/>
                </a:lnTo>
                <a:lnTo>
                  <a:pt x="4839985" y="462200"/>
                </a:lnTo>
                <a:lnTo>
                  <a:pt x="2539701" y="462200"/>
                </a:lnTo>
                <a:lnTo>
                  <a:pt x="2524337" y="483316"/>
                </a:lnTo>
                <a:lnTo>
                  <a:pt x="4839985" y="483316"/>
                </a:lnTo>
                <a:lnTo>
                  <a:pt x="5321167" y="945517"/>
                </a:lnTo>
                <a:close/>
              </a:path>
              <a:path w="7036434" h="1196340">
                <a:moveTo>
                  <a:pt x="0" y="1196036"/>
                </a:moveTo>
                <a:lnTo>
                  <a:pt x="2035426" y="1196036"/>
                </a:lnTo>
                <a:lnTo>
                  <a:pt x="2551437" y="483316"/>
                </a:lnTo>
                <a:lnTo>
                  <a:pt x="2524337" y="483316"/>
                </a:lnTo>
                <a:lnTo>
                  <a:pt x="2013922" y="1184829"/>
                </a:lnTo>
                <a:lnTo>
                  <a:pt x="0" y="1184829"/>
                </a:lnTo>
                <a:lnTo>
                  <a:pt x="0" y="1196036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98499" y="5"/>
            <a:ext cx="2289810" cy="2941955"/>
          </a:xfrm>
          <a:custGeom>
            <a:avLst/>
            <a:gdLst/>
            <a:ahLst/>
            <a:cxnLst/>
            <a:rect l="l" t="t" r="r" b="b"/>
            <a:pathLst>
              <a:path w="2289809" h="2941955">
                <a:moveTo>
                  <a:pt x="1582027" y="2941373"/>
                </a:moveTo>
                <a:lnTo>
                  <a:pt x="1576349" y="2941373"/>
                </a:lnTo>
                <a:lnTo>
                  <a:pt x="1551006" y="2941131"/>
                </a:lnTo>
                <a:lnTo>
                  <a:pt x="1525626" y="2940492"/>
                </a:lnTo>
                <a:lnTo>
                  <a:pt x="1474866" y="2938554"/>
                </a:lnTo>
                <a:lnTo>
                  <a:pt x="1470636" y="2938554"/>
                </a:lnTo>
                <a:lnTo>
                  <a:pt x="1466406" y="2934323"/>
                </a:lnTo>
                <a:lnTo>
                  <a:pt x="1466406" y="2925863"/>
                </a:lnTo>
                <a:lnTo>
                  <a:pt x="1470636" y="2921633"/>
                </a:lnTo>
                <a:lnTo>
                  <a:pt x="1474866" y="2921633"/>
                </a:lnTo>
                <a:lnTo>
                  <a:pt x="1500246" y="2923263"/>
                </a:lnTo>
                <a:lnTo>
                  <a:pt x="1525626" y="2924101"/>
                </a:lnTo>
                <a:lnTo>
                  <a:pt x="1551006" y="2924409"/>
                </a:lnTo>
                <a:lnTo>
                  <a:pt x="1582026" y="2924453"/>
                </a:lnTo>
                <a:lnTo>
                  <a:pt x="1586256" y="2928683"/>
                </a:lnTo>
                <a:lnTo>
                  <a:pt x="1586256" y="2937143"/>
                </a:lnTo>
                <a:lnTo>
                  <a:pt x="1582027" y="2941373"/>
                </a:lnTo>
                <a:close/>
              </a:path>
              <a:path w="2289809" h="2941955">
                <a:moveTo>
                  <a:pt x="1680727" y="2938554"/>
                </a:moveTo>
                <a:lnTo>
                  <a:pt x="1676497" y="2938554"/>
                </a:lnTo>
                <a:lnTo>
                  <a:pt x="1672267" y="2935733"/>
                </a:lnTo>
                <a:lnTo>
                  <a:pt x="1672267" y="2925863"/>
                </a:lnTo>
                <a:lnTo>
                  <a:pt x="1675087" y="2921633"/>
                </a:lnTo>
                <a:lnTo>
                  <a:pt x="1680727" y="2921633"/>
                </a:lnTo>
                <a:lnTo>
                  <a:pt x="1731487" y="2917227"/>
                </a:lnTo>
                <a:lnTo>
                  <a:pt x="1756867" y="2914693"/>
                </a:lnTo>
                <a:lnTo>
                  <a:pt x="1782247" y="2911763"/>
                </a:lnTo>
                <a:lnTo>
                  <a:pt x="1786477" y="2911763"/>
                </a:lnTo>
                <a:lnTo>
                  <a:pt x="1790707" y="2914583"/>
                </a:lnTo>
                <a:lnTo>
                  <a:pt x="1792117" y="2918813"/>
                </a:lnTo>
                <a:lnTo>
                  <a:pt x="1792117" y="2923043"/>
                </a:lnTo>
                <a:lnTo>
                  <a:pt x="1789297" y="2927273"/>
                </a:lnTo>
                <a:lnTo>
                  <a:pt x="1785067" y="2928683"/>
                </a:lnTo>
                <a:lnTo>
                  <a:pt x="1758652" y="2931614"/>
                </a:lnTo>
                <a:lnTo>
                  <a:pt x="1680727" y="2938554"/>
                </a:lnTo>
                <a:close/>
              </a:path>
              <a:path w="2289809" h="2941955">
                <a:moveTo>
                  <a:pt x="1377575" y="2928683"/>
                </a:moveTo>
                <a:lnTo>
                  <a:pt x="1373345" y="2928683"/>
                </a:lnTo>
                <a:lnTo>
                  <a:pt x="1347150" y="2925247"/>
                </a:lnTo>
                <a:lnTo>
                  <a:pt x="1295817" y="2916787"/>
                </a:lnTo>
                <a:lnTo>
                  <a:pt x="1263365" y="2906123"/>
                </a:lnTo>
                <a:lnTo>
                  <a:pt x="1263365" y="2901893"/>
                </a:lnTo>
                <a:lnTo>
                  <a:pt x="1264775" y="2897663"/>
                </a:lnTo>
                <a:lnTo>
                  <a:pt x="1269005" y="2894843"/>
                </a:lnTo>
                <a:lnTo>
                  <a:pt x="1273235" y="2894843"/>
                </a:lnTo>
                <a:lnTo>
                  <a:pt x="1298593" y="2899867"/>
                </a:lnTo>
                <a:lnTo>
                  <a:pt x="1323819" y="2904361"/>
                </a:lnTo>
                <a:lnTo>
                  <a:pt x="1348780" y="2908327"/>
                </a:lnTo>
                <a:lnTo>
                  <a:pt x="1373345" y="2911763"/>
                </a:lnTo>
                <a:lnTo>
                  <a:pt x="1377575" y="2911763"/>
                </a:lnTo>
                <a:lnTo>
                  <a:pt x="1381805" y="2915994"/>
                </a:lnTo>
                <a:lnTo>
                  <a:pt x="1380395" y="2921633"/>
                </a:lnTo>
                <a:lnTo>
                  <a:pt x="1381805" y="2925863"/>
                </a:lnTo>
                <a:lnTo>
                  <a:pt x="1377575" y="2928683"/>
                </a:lnTo>
                <a:close/>
              </a:path>
              <a:path w="2289809" h="2941955">
                <a:moveTo>
                  <a:pt x="1885178" y="2911763"/>
                </a:moveTo>
                <a:lnTo>
                  <a:pt x="1879537" y="2911763"/>
                </a:lnTo>
                <a:lnTo>
                  <a:pt x="1876718" y="2908944"/>
                </a:lnTo>
                <a:lnTo>
                  <a:pt x="1873897" y="2900483"/>
                </a:lnTo>
                <a:lnTo>
                  <a:pt x="1876718" y="2896253"/>
                </a:lnTo>
                <a:lnTo>
                  <a:pt x="1882358" y="2894843"/>
                </a:lnTo>
                <a:lnTo>
                  <a:pt x="1932236" y="2884092"/>
                </a:lnTo>
                <a:lnTo>
                  <a:pt x="1956713" y="2878386"/>
                </a:lnTo>
                <a:lnTo>
                  <a:pt x="1981058" y="2872283"/>
                </a:lnTo>
                <a:lnTo>
                  <a:pt x="1985288" y="2870873"/>
                </a:lnTo>
                <a:lnTo>
                  <a:pt x="1990928" y="2873693"/>
                </a:lnTo>
                <a:lnTo>
                  <a:pt x="1990928" y="2877923"/>
                </a:lnTo>
                <a:lnTo>
                  <a:pt x="1992338" y="2882153"/>
                </a:lnTo>
                <a:lnTo>
                  <a:pt x="1989518" y="2887793"/>
                </a:lnTo>
                <a:lnTo>
                  <a:pt x="1985288" y="2887793"/>
                </a:lnTo>
                <a:lnTo>
                  <a:pt x="1935762" y="2900307"/>
                </a:lnTo>
                <a:lnTo>
                  <a:pt x="1910536" y="2906233"/>
                </a:lnTo>
                <a:lnTo>
                  <a:pt x="1885178" y="2911763"/>
                </a:lnTo>
                <a:close/>
              </a:path>
              <a:path w="2289809" h="2941955">
                <a:moveTo>
                  <a:pt x="1175944" y="2889203"/>
                </a:moveTo>
                <a:lnTo>
                  <a:pt x="1168894" y="2889203"/>
                </a:lnTo>
                <a:lnTo>
                  <a:pt x="1144352" y="2882594"/>
                </a:lnTo>
                <a:lnTo>
                  <a:pt x="1119544" y="2875456"/>
                </a:lnTo>
                <a:lnTo>
                  <a:pt x="1094737" y="2867789"/>
                </a:lnTo>
                <a:lnTo>
                  <a:pt x="1065964" y="2858183"/>
                </a:lnTo>
                <a:lnTo>
                  <a:pt x="1063144" y="2853953"/>
                </a:lnTo>
                <a:lnTo>
                  <a:pt x="1064554" y="2848313"/>
                </a:lnTo>
                <a:lnTo>
                  <a:pt x="1065964" y="2844083"/>
                </a:lnTo>
                <a:lnTo>
                  <a:pt x="1070194" y="2841263"/>
                </a:lnTo>
                <a:lnTo>
                  <a:pt x="1075834" y="2842673"/>
                </a:lnTo>
                <a:lnTo>
                  <a:pt x="1100157" y="2850869"/>
                </a:lnTo>
                <a:lnTo>
                  <a:pt x="1124479" y="2858536"/>
                </a:lnTo>
                <a:lnTo>
                  <a:pt x="1148802" y="2865674"/>
                </a:lnTo>
                <a:lnTo>
                  <a:pt x="1173125" y="2872283"/>
                </a:lnTo>
                <a:lnTo>
                  <a:pt x="1177355" y="2873693"/>
                </a:lnTo>
                <a:lnTo>
                  <a:pt x="1180175" y="2877923"/>
                </a:lnTo>
                <a:lnTo>
                  <a:pt x="1178765" y="2882153"/>
                </a:lnTo>
                <a:lnTo>
                  <a:pt x="1178764" y="2886383"/>
                </a:lnTo>
                <a:lnTo>
                  <a:pt x="1175944" y="2889203"/>
                </a:lnTo>
                <a:close/>
              </a:path>
              <a:path w="2289809" h="2941955">
                <a:moveTo>
                  <a:pt x="2085398" y="2858183"/>
                </a:moveTo>
                <a:lnTo>
                  <a:pt x="2083989" y="2858183"/>
                </a:lnTo>
                <a:lnTo>
                  <a:pt x="2076938" y="2858183"/>
                </a:lnTo>
                <a:lnTo>
                  <a:pt x="2074119" y="2855363"/>
                </a:lnTo>
                <a:lnTo>
                  <a:pt x="2072708" y="2852543"/>
                </a:lnTo>
                <a:lnTo>
                  <a:pt x="2071298" y="2848313"/>
                </a:lnTo>
                <a:lnTo>
                  <a:pt x="2074119" y="2842673"/>
                </a:lnTo>
                <a:lnTo>
                  <a:pt x="2078348" y="2841263"/>
                </a:lnTo>
                <a:lnTo>
                  <a:pt x="2126289" y="2824167"/>
                </a:lnTo>
                <a:lnTo>
                  <a:pt x="2150127" y="2815288"/>
                </a:lnTo>
                <a:lnTo>
                  <a:pt x="2174229" y="2806013"/>
                </a:lnTo>
                <a:lnTo>
                  <a:pt x="2178459" y="2804603"/>
                </a:lnTo>
                <a:lnTo>
                  <a:pt x="2184099" y="2806013"/>
                </a:lnTo>
                <a:lnTo>
                  <a:pt x="2186919" y="2814473"/>
                </a:lnTo>
                <a:lnTo>
                  <a:pt x="2185509" y="2820113"/>
                </a:lnTo>
                <a:lnTo>
                  <a:pt x="2181279" y="2821523"/>
                </a:lnTo>
                <a:lnTo>
                  <a:pt x="2157771" y="2831019"/>
                </a:lnTo>
                <a:lnTo>
                  <a:pt x="2133867" y="2840382"/>
                </a:lnTo>
                <a:lnTo>
                  <a:pt x="2109699" y="2849481"/>
                </a:lnTo>
                <a:lnTo>
                  <a:pt x="2085398" y="2858183"/>
                </a:lnTo>
                <a:close/>
              </a:path>
              <a:path w="2289809" h="2941955">
                <a:moveTo>
                  <a:pt x="981364" y="2822933"/>
                </a:moveTo>
                <a:lnTo>
                  <a:pt x="975724" y="2822933"/>
                </a:lnTo>
                <a:lnTo>
                  <a:pt x="952238" y="2813151"/>
                </a:lnTo>
                <a:lnTo>
                  <a:pt x="928488" y="2802840"/>
                </a:lnTo>
                <a:lnTo>
                  <a:pt x="904738" y="2792001"/>
                </a:lnTo>
                <a:lnTo>
                  <a:pt x="881253" y="2780633"/>
                </a:lnTo>
                <a:lnTo>
                  <a:pt x="877023" y="2779223"/>
                </a:lnTo>
                <a:lnTo>
                  <a:pt x="875613" y="2773583"/>
                </a:lnTo>
                <a:lnTo>
                  <a:pt x="878433" y="2765123"/>
                </a:lnTo>
                <a:lnTo>
                  <a:pt x="884073" y="2763713"/>
                </a:lnTo>
                <a:lnTo>
                  <a:pt x="888303" y="2765123"/>
                </a:lnTo>
                <a:lnTo>
                  <a:pt x="911568" y="2776491"/>
                </a:lnTo>
                <a:lnTo>
                  <a:pt x="934833" y="2787330"/>
                </a:lnTo>
                <a:lnTo>
                  <a:pt x="958098" y="2797641"/>
                </a:lnTo>
                <a:lnTo>
                  <a:pt x="981364" y="2807423"/>
                </a:lnTo>
                <a:lnTo>
                  <a:pt x="985594" y="2808833"/>
                </a:lnTo>
                <a:lnTo>
                  <a:pt x="988414" y="2814473"/>
                </a:lnTo>
                <a:lnTo>
                  <a:pt x="985594" y="2818703"/>
                </a:lnTo>
                <a:lnTo>
                  <a:pt x="984184" y="2821523"/>
                </a:lnTo>
                <a:lnTo>
                  <a:pt x="981364" y="2822933"/>
                </a:lnTo>
                <a:close/>
              </a:path>
              <a:path w="2289809" h="2941955">
                <a:moveTo>
                  <a:pt x="2277160" y="2779223"/>
                </a:moveTo>
                <a:lnTo>
                  <a:pt x="2268699" y="2779223"/>
                </a:lnTo>
                <a:lnTo>
                  <a:pt x="2265879" y="2777813"/>
                </a:lnTo>
                <a:lnTo>
                  <a:pt x="2264469" y="2774993"/>
                </a:lnTo>
                <a:lnTo>
                  <a:pt x="2263059" y="2770763"/>
                </a:lnTo>
                <a:lnTo>
                  <a:pt x="2264469" y="2765123"/>
                </a:lnTo>
                <a:lnTo>
                  <a:pt x="2268699" y="2763713"/>
                </a:lnTo>
                <a:lnTo>
                  <a:pt x="2289500" y="2752904"/>
                </a:lnTo>
                <a:lnTo>
                  <a:pt x="2289500" y="2772689"/>
                </a:lnTo>
                <a:lnTo>
                  <a:pt x="2277160" y="2779223"/>
                </a:lnTo>
                <a:close/>
              </a:path>
              <a:path w="2289809" h="2941955">
                <a:moveTo>
                  <a:pt x="796653" y="2732693"/>
                </a:moveTo>
                <a:lnTo>
                  <a:pt x="791013" y="2732693"/>
                </a:lnTo>
                <a:lnTo>
                  <a:pt x="789603" y="2731283"/>
                </a:lnTo>
                <a:lnTo>
                  <a:pt x="767417" y="2718328"/>
                </a:lnTo>
                <a:lnTo>
                  <a:pt x="745364" y="2704845"/>
                </a:lnTo>
                <a:lnTo>
                  <a:pt x="723575" y="2690833"/>
                </a:lnTo>
                <a:lnTo>
                  <a:pt x="702182" y="2676292"/>
                </a:lnTo>
                <a:lnTo>
                  <a:pt x="697952" y="2673472"/>
                </a:lnTo>
                <a:lnTo>
                  <a:pt x="696542" y="2667832"/>
                </a:lnTo>
                <a:lnTo>
                  <a:pt x="699362" y="2665012"/>
                </a:lnTo>
                <a:lnTo>
                  <a:pt x="702182" y="2660782"/>
                </a:lnTo>
                <a:lnTo>
                  <a:pt x="707822" y="2659372"/>
                </a:lnTo>
                <a:lnTo>
                  <a:pt x="710642" y="2662192"/>
                </a:lnTo>
                <a:lnTo>
                  <a:pt x="732013" y="2675918"/>
                </a:lnTo>
                <a:lnTo>
                  <a:pt x="753647" y="2689511"/>
                </a:lnTo>
                <a:lnTo>
                  <a:pt x="775282" y="2702840"/>
                </a:lnTo>
                <a:lnTo>
                  <a:pt x="796653" y="2715773"/>
                </a:lnTo>
                <a:lnTo>
                  <a:pt x="800883" y="2718593"/>
                </a:lnTo>
                <a:lnTo>
                  <a:pt x="802293" y="2722823"/>
                </a:lnTo>
                <a:lnTo>
                  <a:pt x="799473" y="2727053"/>
                </a:lnTo>
                <a:lnTo>
                  <a:pt x="799473" y="2731283"/>
                </a:lnTo>
                <a:lnTo>
                  <a:pt x="796653" y="2732693"/>
                </a:lnTo>
                <a:close/>
              </a:path>
              <a:path w="2289809" h="2941955">
                <a:moveTo>
                  <a:pt x="626042" y="2618482"/>
                </a:moveTo>
                <a:lnTo>
                  <a:pt x="618992" y="2618482"/>
                </a:lnTo>
                <a:lnTo>
                  <a:pt x="617582" y="2617072"/>
                </a:lnTo>
                <a:lnTo>
                  <a:pt x="577397" y="2585170"/>
                </a:lnTo>
                <a:lnTo>
                  <a:pt x="557304" y="2568889"/>
                </a:lnTo>
                <a:lnTo>
                  <a:pt x="537211" y="2552212"/>
                </a:lnTo>
                <a:lnTo>
                  <a:pt x="532981" y="2549392"/>
                </a:lnTo>
                <a:lnTo>
                  <a:pt x="532981" y="2543751"/>
                </a:lnTo>
                <a:lnTo>
                  <a:pt x="538621" y="2535291"/>
                </a:lnTo>
                <a:lnTo>
                  <a:pt x="544261" y="2535291"/>
                </a:lnTo>
                <a:lnTo>
                  <a:pt x="548492" y="2538112"/>
                </a:lnTo>
                <a:lnTo>
                  <a:pt x="567769" y="2554789"/>
                </a:lnTo>
                <a:lnTo>
                  <a:pt x="587443" y="2571070"/>
                </a:lnTo>
                <a:lnTo>
                  <a:pt x="607381" y="2587087"/>
                </a:lnTo>
                <a:lnTo>
                  <a:pt x="627452" y="2602972"/>
                </a:lnTo>
                <a:lnTo>
                  <a:pt x="631682" y="2605792"/>
                </a:lnTo>
                <a:lnTo>
                  <a:pt x="631682" y="2611432"/>
                </a:lnTo>
                <a:lnTo>
                  <a:pt x="628862" y="2614252"/>
                </a:lnTo>
                <a:lnTo>
                  <a:pt x="628862" y="2617072"/>
                </a:lnTo>
                <a:lnTo>
                  <a:pt x="626042" y="2618482"/>
                </a:lnTo>
                <a:close/>
              </a:path>
              <a:path w="2289809" h="2941955">
                <a:moveTo>
                  <a:pt x="470941" y="2483121"/>
                </a:moveTo>
                <a:lnTo>
                  <a:pt x="466711" y="2483121"/>
                </a:lnTo>
                <a:lnTo>
                  <a:pt x="463891" y="2480301"/>
                </a:lnTo>
                <a:lnTo>
                  <a:pt x="428112" y="2443465"/>
                </a:lnTo>
                <a:lnTo>
                  <a:pt x="393391" y="2405571"/>
                </a:lnTo>
                <a:lnTo>
                  <a:pt x="390571" y="2401341"/>
                </a:lnTo>
                <a:lnTo>
                  <a:pt x="390571" y="2397111"/>
                </a:lnTo>
                <a:lnTo>
                  <a:pt x="394801" y="2392881"/>
                </a:lnTo>
                <a:lnTo>
                  <a:pt x="399031" y="2390061"/>
                </a:lnTo>
                <a:lnTo>
                  <a:pt x="403261" y="2390061"/>
                </a:lnTo>
                <a:lnTo>
                  <a:pt x="407491" y="2394291"/>
                </a:lnTo>
                <a:lnTo>
                  <a:pt x="424653" y="2413304"/>
                </a:lnTo>
                <a:lnTo>
                  <a:pt x="442212" y="2432185"/>
                </a:lnTo>
                <a:lnTo>
                  <a:pt x="460036" y="2450802"/>
                </a:lnTo>
                <a:lnTo>
                  <a:pt x="477991" y="2469021"/>
                </a:lnTo>
                <a:lnTo>
                  <a:pt x="480811" y="2471841"/>
                </a:lnTo>
                <a:lnTo>
                  <a:pt x="480811" y="2477482"/>
                </a:lnTo>
                <a:lnTo>
                  <a:pt x="477991" y="2481711"/>
                </a:lnTo>
                <a:lnTo>
                  <a:pt x="473761" y="2481711"/>
                </a:lnTo>
                <a:lnTo>
                  <a:pt x="470941" y="2483121"/>
                </a:lnTo>
                <a:close/>
              </a:path>
              <a:path w="2289809" h="2941955">
                <a:moveTo>
                  <a:pt x="335581" y="2329431"/>
                </a:moveTo>
                <a:lnTo>
                  <a:pt x="331350" y="2329431"/>
                </a:lnTo>
                <a:lnTo>
                  <a:pt x="328530" y="2328021"/>
                </a:lnTo>
                <a:lnTo>
                  <a:pt x="296277" y="2285544"/>
                </a:lnTo>
                <a:lnTo>
                  <a:pt x="266490" y="2243420"/>
                </a:lnTo>
                <a:lnTo>
                  <a:pt x="263670" y="2239190"/>
                </a:lnTo>
                <a:lnTo>
                  <a:pt x="265080" y="2233550"/>
                </a:lnTo>
                <a:lnTo>
                  <a:pt x="269310" y="2232140"/>
                </a:lnTo>
                <a:lnTo>
                  <a:pt x="273540" y="2229320"/>
                </a:lnTo>
                <a:lnTo>
                  <a:pt x="279180" y="2230730"/>
                </a:lnTo>
                <a:lnTo>
                  <a:pt x="280590" y="2234960"/>
                </a:lnTo>
                <a:lnTo>
                  <a:pt x="294801" y="2256088"/>
                </a:lnTo>
                <a:lnTo>
                  <a:pt x="309672" y="2277084"/>
                </a:lnTo>
                <a:lnTo>
                  <a:pt x="324807" y="2297816"/>
                </a:lnTo>
                <a:lnTo>
                  <a:pt x="339811" y="2318151"/>
                </a:lnTo>
                <a:lnTo>
                  <a:pt x="342631" y="2322381"/>
                </a:lnTo>
                <a:lnTo>
                  <a:pt x="342631" y="2326611"/>
                </a:lnTo>
                <a:lnTo>
                  <a:pt x="340516" y="2328021"/>
                </a:lnTo>
                <a:lnTo>
                  <a:pt x="336991" y="2328021"/>
                </a:lnTo>
                <a:lnTo>
                  <a:pt x="335581" y="2329431"/>
                </a:lnTo>
                <a:close/>
              </a:path>
              <a:path w="2289809" h="2941955">
                <a:moveTo>
                  <a:pt x="338401" y="2329431"/>
                </a:moveTo>
                <a:lnTo>
                  <a:pt x="336991" y="2328021"/>
                </a:lnTo>
                <a:lnTo>
                  <a:pt x="340516" y="2328021"/>
                </a:lnTo>
                <a:lnTo>
                  <a:pt x="338401" y="2329431"/>
                </a:lnTo>
                <a:close/>
              </a:path>
              <a:path w="2289809" h="2941955">
                <a:moveTo>
                  <a:pt x="224190" y="2158820"/>
                </a:moveTo>
                <a:lnTo>
                  <a:pt x="217140" y="2158820"/>
                </a:lnTo>
                <a:lnTo>
                  <a:pt x="214320" y="2157410"/>
                </a:lnTo>
                <a:lnTo>
                  <a:pt x="212910" y="2154590"/>
                </a:lnTo>
                <a:lnTo>
                  <a:pt x="200242" y="2132162"/>
                </a:lnTo>
                <a:lnTo>
                  <a:pt x="187706" y="2109469"/>
                </a:lnTo>
                <a:lnTo>
                  <a:pt x="175435" y="2086777"/>
                </a:lnTo>
                <a:lnTo>
                  <a:pt x="163560" y="2064349"/>
                </a:lnTo>
                <a:lnTo>
                  <a:pt x="162150" y="2060119"/>
                </a:lnTo>
                <a:lnTo>
                  <a:pt x="163560" y="2054479"/>
                </a:lnTo>
                <a:lnTo>
                  <a:pt x="172020" y="2051659"/>
                </a:lnTo>
                <a:lnTo>
                  <a:pt x="177660" y="2053069"/>
                </a:lnTo>
                <a:lnTo>
                  <a:pt x="179070" y="2057299"/>
                </a:lnTo>
                <a:lnTo>
                  <a:pt x="202511" y="2102420"/>
                </a:lnTo>
                <a:lnTo>
                  <a:pt x="214562" y="2125112"/>
                </a:lnTo>
                <a:lnTo>
                  <a:pt x="227010" y="2147540"/>
                </a:lnTo>
                <a:lnTo>
                  <a:pt x="229830" y="2151770"/>
                </a:lnTo>
                <a:lnTo>
                  <a:pt x="228420" y="2157410"/>
                </a:lnTo>
                <a:lnTo>
                  <a:pt x="224190" y="2158820"/>
                </a:lnTo>
                <a:close/>
              </a:path>
              <a:path w="2289809" h="2941955">
                <a:moveTo>
                  <a:pt x="132540" y="1975519"/>
                </a:moveTo>
                <a:lnTo>
                  <a:pt x="125490" y="1975519"/>
                </a:lnTo>
                <a:lnTo>
                  <a:pt x="121260" y="1974109"/>
                </a:lnTo>
                <a:lnTo>
                  <a:pt x="119850" y="1969879"/>
                </a:lnTo>
                <a:lnTo>
                  <a:pt x="110354" y="1946372"/>
                </a:lnTo>
                <a:lnTo>
                  <a:pt x="100991" y="1922468"/>
                </a:lnTo>
                <a:lnTo>
                  <a:pt x="91892" y="1898299"/>
                </a:lnTo>
                <a:lnTo>
                  <a:pt x="83189" y="1873999"/>
                </a:lnTo>
                <a:lnTo>
                  <a:pt x="81779" y="1869768"/>
                </a:lnTo>
                <a:lnTo>
                  <a:pt x="84599" y="1864129"/>
                </a:lnTo>
                <a:lnTo>
                  <a:pt x="93059" y="1861308"/>
                </a:lnTo>
                <a:lnTo>
                  <a:pt x="98699" y="1864129"/>
                </a:lnTo>
                <a:lnTo>
                  <a:pt x="100109" y="1868358"/>
                </a:lnTo>
                <a:lnTo>
                  <a:pt x="108614" y="1892461"/>
                </a:lnTo>
                <a:lnTo>
                  <a:pt x="117382" y="1916299"/>
                </a:lnTo>
                <a:lnTo>
                  <a:pt x="126679" y="1940137"/>
                </a:lnTo>
                <a:lnTo>
                  <a:pt x="136770" y="1964239"/>
                </a:lnTo>
                <a:lnTo>
                  <a:pt x="138180" y="1968469"/>
                </a:lnTo>
                <a:lnTo>
                  <a:pt x="136770" y="1974109"/>
                </a:lnTo>
                <a:lnTo>
                  <a:pt x="132540" y="1975519"/>
                </a:lnTo>
                <a:close/>
              </a:path>
              <a:path w="2289809" h="2941955">
                <a:moveTo>
                  <a:pt x="67679" y="1780938"/>
                </a:moveTo>
                <a:lnTo>
                  <a:pt x="57809" y="1780938"/>
                </a:lnTo>
                <a:lnTo>
                  <a:pt x="54989" y="1778118"/>
                </a:lnTo>
                <a:lnTo>
                  <a:pt x="41065" y="1725772"/>
                </a:lnTo>
                <a:lnTo>
                  <a:pt x="29609" y="1675188"/>
                </a:lnTo>
                <a:lnTo>
                  <a:pt x="28199" y="1670958"/>
                </a:lnTo>
                <a:lnTo>
                  <a:pt x="31019" y="1666728"/>
                </a:lnTo>
                <a:lnTo>
                  <a:pt x="36659" y="1665318"/>
                </a:lnTo>
                <a:lnTo>
                  <a:pt x="40889" y="1663908"/>
                </a:lnTo>
                <a:lnTo>
                  <a:pt x="45119" y="1666728"/>
                </a:lnTo>
                <a:lnTo>
                  <a:pt x="46529" y="1672368"/>
                </a:lnTo>
                <a:lnTo>
                  <a:pt x="51839" y="1697505"/>
                </a:lnTo>
                <a:lnTo>
                  <a:pt x="57280" y="1722247"/>
                </a:lnTo>
                <a:lnTo>
                  <a:pt x="62987" y="1746724"/>
                </a:lnTo>
                <a:lnTo>
                  <a:pt x="69089" y="1771068"/>
                </a:lnTo>
                <a:lnTo>
                  <a:pt x="70499" y="1775298"/>
                </a:lnTo>
                <a:lnTo>
                  <a:pt x="67679" y="1780938"/>
                </a:lnTo>
                <a:close/>
              </a:path>
              <a:path w="2289809" h="2941955">
                <a:moveTo>
                  <a:pt x="22559" y="1580717"/>
                </a:moveTo>
                <a:lnTo>
                  <a:pt x="18329" y="1580717"/>
                </a:lnTo>
                <a:lnTo>
                  <a:pt x="14099" y="1577897"/>
                </a:lnTo>
                <a:lnTo>
                  <a:pt x="14099" y="1573667"/>
                </a:lnTo>
                <a:lnTo>
                  <a:pt x="10971" y="1548067"/>
                </a:lnTo>
                <a:lnTo>
                  <a:pt x="8107" y="1522202"/>
                </a:lnTo>
                <a:lnTo>
                  <a:pt x="5758" y="1496117"/>
                </a:lnTo>
                <a:lnTo>
                  <a:pt x="4229" y="1470737"/>
                </a:lnTo>
                <a:lnTo>
                  <a:pt x="4229" y="1466506"/>
                </a:lnTo>
                <a:lnTo>
                  <a:pt x="7049" y="1462277"/>
                </a:lnTo>
                <a:lnTo>
                  <a:pt x="16919" y="1462277"/>
                </a:lnTo>
                <a:lnTo>
                  <a:pt x="21149" y="1465097"/>
                </a:lnTo>
                <a:lnTo>
                  <a:pt x="21149" y="1470737"/>
                </a:lnTo>
                <a:lnTo>
                  <a:pt x="23306" y="1496337"/>
                </a:lnTo>
                <a:lnTo>
                  <a:pt x="25626" y="1522202"/>
                </a:lnTo>
                <a:lnTo>
                  <a:pt x="28089" y="1546877"/>
                </a:lnTo>
                <a:lnTo>
                  <a:pt x="31019" y="1572257"/>
                </a:lnTo>
                <a:lnTo>
                  <a:pt x="31019" y="1575077"/>
                </a:lnTo>
                <a:lnTo>
                  <a:pt x="28199" y="1579307"/>
                </a:lnTo>
                <a:lnTo>
                  <a:pt x="22559" y="1580717"/>
                </a:lnTo>
                <a:close/>
              </a:path>
              <a:path w="2289809" h="2941955">
                <a:moveTo>
                  <a:pt x="14099" y="1376266"/>
                </a:moveTo>
                <a:lnTo>
                  <a:pt x="4229" y="1376266"/>
                </a:lnTo>
                <a:lnTo>
                  <a:pt x="0" y="1372037"/>
                </a:lnTo>
                <a:lnTo>
                  <a:pt x="924" y="1314402"/>
                </a:lnTo>
                <a:lnTo>
                  <a:pt x="2819" y="1264876"/>
                </a:lnTo>
                <a:lnTo>
                  <a:pt x="2819" y="1260646"/>
                </a:lnTo>
                <a:lnTo>
                  <a:pt x="7049" y="1256416"/>
                </a:lnTo>
                <a:lnTo>
                  <a:pt x="15509" y="1256416"/>
                </a:lnTo>
                <a:lnTo>
                  <a:pt x="19739" y="1260646"/>
                </a:lnTo>
                <a:lnTo>
                  <a:pt x="19739" y="1264876"/>
                </a:lnTo>
                <a:lnTo>
                  <a:pt x="18674" y="1290256"/>
                </a:lnTo>
                <a:lnTo>
                  <a:pt x="17800" y="1314402"/>
                </a:lnTo>
                <a:lnTo>
                  <a:pt x="17161" y="1339628"/>
                </a:lnTo>
                <a:lnTo>
                  <a:pt x="16919" y="1364986"/>
                </a:lnTo>
                <a:lnTo>
                  <a:pt x="16919" y="1372037"/>
                </a:lnTo>
                <a:lnTo>
                  <a:pt x="14099" y="1376266"/>
                </a:lnTo>
                <a:close/>
              </a:path>
              <a:path w="2289809" h="2941955">
                <a:moveTo>
                  <a:pt x="26789" y="1171815"/>
                </a:moveTo>
                <a:lnTo>
                  <a:pt x="16919" y="1171815"/>
                </a:lnTo>
                <a:lnTo>
                  <a:pt x="14099" y="1167585"/>
                </a:lnTo>
                <a:lnTo>
                  <a:pt x="14099" y="1161945"/>
                </a:lnTo>
                <a:lnTo>
                  <a:pt x="17536" y="1136565"/>
                </a:lnTo>
                <a:lnTo>
                  <a:pt x="25996" y="1085805"/>
                </a:lnTo>
                <a:lnTo>
                  <a:pt x="36659" y="1053375"/>
                </a:lnTo>
                <a:lnTo>
                  <a:pt x="40889" y="1053375"/>
                </a:lnTo>
                <a:lnTo>
                  <a:pt x="45119" y="1054785"/>
                </a:lnTo>
                <a:lnTo>
                  <a:pt x="47939" y="1059015"/>
                </a:lnTo>
                <a:lnTo>
                  <a:pt x="47939" y="1063245"/>
                </a:lnTo>
                <a:lnTo>
                  <a:pt x="42916" y="1088603"/>
                </a:lnTo>
                <a:lnTo>
                  <a:pt x="38422" y="1113829"/>
                </a:lnTo>
                <a:lnTo>
                  <a:pt x="34456" y="1138790"/>
                </a:lnTo>
                <a:lnTo>
                  <a:pt x="31019" y="1163355"/>
                </a:lnTo>
                <a:lnTo>
                  <a:pt x="29609" y="1167585"/>
                </a:lnTo>
                <a:lnTo>
                  <a:pt x="26789" y="1171815"/>
                </a:lnTo>
                <a:close/>
              </a:path>
              <a:path w="2289809" h="2941955">
                <a:moveTo>
                  <a:pt x="64859" y="970184"/>
                </a:moveTo>
                <a:lnTo>
                  <a:pt x="59219" y="970184"/>
                </a:lnTo>
                <a:lnTo>
                  <a:pt x="54989" y="968774"/>
                </a:lnTo>
                <a:lnTo>
                  <a:pt x="52169" y="964544"/>
                </a:lnTo>
                <a:lnTo>
                  <a:pt x="53579" y="958904"/>
                </a:lnTo>
                <a:lnTo>
                  <a:pt x="67327" y="909554"/>
                </a:lnTo>
                <a:lnTo>
                  <a:pt x="84599" y="855974"/>
                </a:lnTo>
                <a:lnTo>
                  <a:pt x="88829" y="853154"/>
                </a:lnTo>
                <a:lnTo>
                  <a:pt x="94469" y="855974"/>
                </a:lnTo>
                <a:lnTo>
                  <a:pt x="98699" y="857384"/>
                </a:lnTo>
                <a:lnTo>
                  <a:pt x="101519" y="861614"/>
                </a:lnTo>
                <a:lnTo>
                  <a:pt x="100109" y="867254"/>
                </a:lnTo>
                <a:lnTo>
                  <a:pt x="91914" y="891577"/>
                </a:lnTo>
                <a:lnTo>
                  <a:pt x="84247" y="915899"/>
                </a:lnTo>
                <a:lnTo>
                  <a:pt x="77109" y="940222"/>
                </a:lnTo>
                <a:lnTo>
                  <a:pt x="70499" y="964544"/>
                </a:lnTo>
                <a:lnTo>
                  <a:pt x="69089" y="967364"/>
                </a:lnTo>
                <a:lnTo>
                  <a:pt x="64859" y="970184"/>
                </a:lnTo>
                <a:close/>
              </a:path>
              <a:path w="2289809" h="2941955">
                <a:moveTo>
                  <a:pt x="131130" y="775604"/>
                </a:moveTo>
                <a:lnTo>
                  <a:pt x="124080" y="775604"/>
                </a:lnTo>
                <a:lnTo>
                  <a:pt x="119849" y="774193"/>
                </a:lnTo>
                <a:lnTo>
                  <a:pt x="117030" y="768553"/>
                </a:lnTo>
                <a:lnTo>
                  <a:pt x="119850" y="764323"/>
                </a:lnTo>
                <a:lnTo>
                  <a:pt x="129631" y="740838"/>
                </a:lnTo>
                <a:lnTo>
                  <a:pt x="139942" y="717088"/>
                </a:lnTo>
                <a:lnTo>
                  <a:pt x="150782" y="693338"/>
                </a:lnTo>
                <a:lnTo>
                  <a:pt x="162150" y="669853"/>
                </a:lnTo>
                <a:lnTo>
                  <a:pt x="163560" y="665623"/>
                </a:lnTo>
                <a:lnTo>
                  <a:pt x="169200" y="664213"/>
                </a:lnTo>
                <a:lnTo>
                  <a:pt x="177660" y="667033"/>
                </a:lnTo>
                <a:lnTo>
                  <a:pt x="179070" y="672673"/>
                </a:lnTo>
                <a:lnTo>
                  <a:pt x="177660" y="676903"/>
                </a:lnTo>
                <a:lnTo>
                  <a:pt x="166292" y="700168"/>
                </a:lnTo>
                <a:lnTo>
                  <a:pt x="155452" y="723433"/>
                </a:lnTo>
                <a:lnTo>
                  <a:pt x="145142" y="746698"/>
                </a:lnTo>
                <a:lnTo>
                  <a:pt x="135360" y="769963"/>
                </a:lnTo>
                <a:lnTo>
                  <a:pt x="133949" y="774194"/>
                </a:lnTo>
                <a:lnTo>
                  <a:pt x="131130" y="775604"/>
                </a:lnTo>
                <a:close/>
              </a:path>
              <a:path w="2289809" h="2941955">
                <a:moveTo>
                  <a:pt x="221370" y="590893"/>
                </a:moveTo>
                <a:lnTo>
                  <a:pt x="214320" y="590893"/>
                </a:lnTo>
                <a:lnTo>
                  <a:pt x="212910" y="589483"/>
                </a:lnTo>
                <a:lnTo>
                  <a:pt x="208680" y="586663"/>
                </a:lnTo>
                <a:lnTo>
                  <a:pt x="207270" y="582433"/>
                </a:lnTo>
                <a:lnTo>
                  <a:pt x="210090" y="578203"/>
                </a:lnTo>
                <a:lnTo>
                  <a:pt x="223044" y="556017"/>
                </a:lnTo>
                <a:lnTo>
                  <a:pt x="236528" y="533964"/>
                </a:lnTo>
                <a:lnTo>
                  <a:pt x="250540" y="512175"/>
                </a:lnTo>
                <a:lnTo>
                  <a:pt x="265080" y="490782"/>
                </a:lnTo>
                <a:lnTo>
                  <a:pt x="267900" y="486552"/>
                </a:lnTo>
                <a:lnTo>
                  <a:pt x="273540" y="485142"/>
                </a:lnTo>
                <a:lnTo>
                  <a:pt x="276360" y="487962"/>
                </a:lnTo>
                <a:lnTo>
                  <a:pt x="280590" y="490782"/>
                </a:lnTo>
                <a:lnTo>
                  <a:pt x="282000" y="496422"/>
                </a:lnTo>
                <a:lnTo>
                  <a:pt x="279180" y="499242"/>
                </a:lnTo>
                <a:lnTo>
                  <a:pt x="265455" y="520635"/>
                </a:lnTo>
                <a:lnTo>
                  <a:pt x="251861" y="542424"/>
                </a:lnTo>
                <a:lnTo>
                  <a:pt x="238532" y="564477"/>
                </a:lnTo>
                <a:lnTo>
                  <a:pt x="225600" y="586663"/>
                </a:lnTo>
                <a:lnTo>
                  <a:pt x="224190" y="589483"/>
                </a:lnTo>
                <a:lnTo>
                  <a:pt x="221370" y="590893"/>
                </a:lnTo>
                <a:close/>
              </a:path>
              <a:path w="2289809" h="2941955">
                <a:moveTo>
                  <a:pt x="336991" y="420282"/>
                </a:moveTo>
                <a:lnTo>
                  <a:pt x="327120" y="420282"/>
                </a:lnTo>
                <a:lnTo>
                  <a:pt x="325710" y="418872"/>
                </a:lnTo>
                <a:lnTo>
                  <a:pt x="321480" y="416052"/>
                </a:lnTo>
                <a:lnTo>
                  <a:pt x="321480" y="410412"/>
                </a:lnTo>
                <a:lnTo>
                  <a:pt x="324300" y="407592"/>
                </a:lnTo>
                <a:lnTo>
                  <a:pt x="340185" y="387499"/>
                </a:lnTo>
                <a:lnTo>
                  <a:pt x="356202" y="367407"/>
                </a:lnTo>
                <a:lnTo>
                  <a:pt x="372483" y="347314"/>
                </a:lnTo>
                <a:lnTo>
                  <a:pt x="389161" y="327221"/>
                </a:lnTo>
                <a:lnTo>
                  <a:pt x="391981" y="322991"/>
                </a:lnTo>
                <a:lnTo>
                  <a:pt x="397621" y="322991"/>
                </a:lnTo>
                <a:lnTo>
                  <a:pt x="406081" y="328631"/>
                </a:lnTo>
                <a:lnTo>
                  <a:pt x="406081" y="334271"/>
                </a:lnTo>
                <a:lnTo>
                  <a:pt x="403261" y="338501"/>
                </a:lnTo>
                <a:lnTo>
                  <a:pt x="386583" y="357779"/>
                </a:lnTo>
                <a:lnTo>
                  <a:pt x="370302" y="377453"/>
                </a:lnTo>
                <a:lnTo>
                  <a:pt x="354285" y="397391"/>
                </a:lnTo>
                <a:lnTo>
                  <a:pt x="338401" y="417462"/>
                </a:lnTo>
                <a:lnTo>
                  <a:pt x="336991" y="420282"/>
                </a:lnTo>
                <a:close/>
              </a:path>
              <a:path w="2289809" h="2941955">
                <a:moveTo>
                  <a:pt x="469531" y="266591"/>
                </a:moveTo>
                <a:lnTo>
                  <a:pt x="463891" y="266591"/>
                </a:lnTo>
                <a:lnTo>
                  <a:pt x="458251" y="260951"/>
                </a:lnTo>
                <a:lnTo>
                  <a:pt x="458251" y="255311"/>
                </a:lnTo>
                <a:lnTo>
                  <a:pt x="461071" y="251081"/>
                </a:lnTo>
                <a:lnTo>
                  <a:pt x="497908" y="215302"/>
                </a:lnTo>
                <a:lnTo>
                  <a:pt x="535801" y="180581"/>
                </a:lnTo>
                <a:lnTo>
                  <a:pt x="540031" y="177761"/>
                </a:lnTo>
                <a:lnTo>
                  <a:pt x="544261" y="177761"/>
                </a:lnTo>
                <a:lnTo>
                  <a:pt x="551312" y="184811"/>
                </a:lnTo>
                <a:lnTo>
                  <a:pt x="551312" y="190451"/>
                </a:lnTo>
                <a:lnTo>
                  <a:pt x="547082" y="194681"/>
                </a:lnTo>
                <a:lnTo>
                  <a:pt x="528068" y="211843"/>
                </a:lnTo>
                <a:lnTo>
                  <a:pt x="509188" y="229402"/>
                </a:lnTo>
                <a:lnTo>
                  <a:pt x="490571" y="247226"/>
                </a:lnTo>
                <a:lnTo>
                  <a:pt x="472351" y="265181"/>
                </a:lnTo>
                <a:lnTo>
                  <a:pt x="470941" y="265181"/>
                </a:lnTo>
                <a:lnTo>
                  <a:pt x="469531" y="266591"/>
                </a:lnTo>
                <a:close/>
              </a:path>
              <a:path w="2289809" h="2941955">
                <a:moveTo>
                  <a:pt x="624632" y="131230"/>
                </a:moveTo>
                <a:lnTo>
                  <a:pt x="617582" y="131230"/>
                </a:lnTo>
                <a:lnTo>
                  <a:pt x="614762" y="129820"/>
                </a:lnTo>
                <a:lnTo>
                  <a:pt x="613352" y="128410"/>
                </a:lnTo>
                <a:lnTo>
                  <a:pt x="610532" y="124180"/>
                </a:lnTo>
                <a:lnTo>
                  <a:pt x="610532" y="119950"/>
                </a:lnTo>
                <a:lnTo>
                  <a:pt x="614762" y="117130"/>
                </a:lnTo>
                <a:lnTo>
                  <a:pt x="635097" y="101510"/>
                </a:lnTo>
                <a:lnTo>
                  <a:pt x="655828" y="86287"/>
                </a:lnTo>
                <a:lnTo>
                  <a:pt x="676824" y="71327"/>
                </a:lnTo>
                <a:lnTo>
                  <a:pt x="697952" y="56500"/>
                </a:lnTo>
                <a:lnTo>
                  <a:pt x="702182" y="53680"/>
                </a:lnTo>
                <a:lnTo>
                  <a:pt x="707822" y="55090"/>
                </a:lnTo>
                <a:lnTo>
                  <a:pt x="709232" y="59320"/>
                </a:lnTo>
                <a:lnTo>
                  <a:pt x="712052" y="63550"/>
                </a:lnTo>
                <a:lnTo>
                  <a:pt x="710642" y="69190"/>
                </a:lnTo>
                <a:lnTo>
                  <a:pt x="706412" y="70600"/>
                </a:lnTo>
                <a:lnTo>
                  <a:pt x="685284" y="84810"/>
                </a:lnTo>
                <a:lnTo>
                  <a:pt x="664288" y="99682"/>
                </a:lnTo>
                <a:lnTo>
                  <a:pt x="623222" y="129820"/>
                </a:lnTo>
                <a:lnTo>
                  <a:pt x="624632" y="131230"/>
                </a:lnTo>
                <a:close/>
              </a:path>
              <a:path w="2289809" h="2941955">
                <a:moveTo>
                  <a:pt x="793833" y="17020"/>
                </a:moveTo>
                <a:lnTo>
                  <a:pt x="788193" y="17020"/>
                </a:lnTo>
                <a:lnTo>
                  <a:pt x="785373" y="15610"/>
                </a:lnTo>
                <a:lnTo>
                  <a:pt x="783963" y="12790"/>
                </a:lnTo>
                <a:lnTo>
                  <a:pt x="781143" y="8560"/>
                </a:lnTo>
                <a:lnTo>
                  <a:pt x="782553" y="2920"/>
                </a:lnTo>
                <a:lnTo>
                  <a:pt x="786783" y="1510"/>
                </a:lnTo>
                <a:lnTo>
                  <a:pt x="789457" y="0"/>
                </a:lnTo>
                <a:lnTo>
                  <a:pt x="821931" y="0"/>
                </a:lnTo>
                <a:lnTo>
                  <a:pt x="816062" y="3162"/>
                </a:lnTo>
                <a:lnTo>
                  <a:pt x="793833" y="15610"/>
                </a:lnTo>
                <a:lnTo>
                  <a:pt x="793833" y="1702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524033"/>
            <a:ext cx="7086600" cy="4108450"/>
            <a:chOff x="7207229" y="883724"/>
            <a:chExt cx="5737225" cy="4108450"/>
          </a:xfrm>
        </p:grpSpPr>
        <p:sp>
          <p:nvSpPr>
            <p:cNvPr id="11" name="object 11"/>
            <p:cNvSpPr/>
            <p:nvPr/>
          </p:nvSpPr>
          <p:spPr>
            <a:xfrm>
              <a:off x="7207229" y="4069908"/>
              <a:ext cx="5737225" cy="683895"/>
            </a:xfrm>
            <a:custGeom>
              <a:avLst/>
              <a:gdLst/>
              <a:ahLst/>
              <a:cxnLst/>
              <a:rect l="l" t="t" r="r" b="b"/>
              <a:pathLst>
                <a:path w="5737225" h="683895">
                  <a:moveTo>
                    <a:pt x="5736806" y="683812"/>
                  </a:moveTo>
                  <a:lnTo>
                    <a:pt x="0" y="683812"/>
                  </a:lnTo>
                  <a:lnTo>
                    <a:pt x="373824" y="149105"/>
                  </a:lnTo>
                  <a:lnTo>
                    <a:pt x="428871" y="97065"/>
                  </a:lnTo>
                  <a:lnTo>
                    <a:pt x="467183" y="73835"/>
                  </a:lnTo>
                  <a:lnTo>
                    <a:pt x="511172" y="53025"/>
                  </a:lnTo>
                  <a:lnTo>
                    <a:pt x="559701" y="35057"/>
                  </a:lnTo>
                  <a:lnTo>
                    <a:pt x="611632" y="20350"/>
                  </a:lnTo>
                  <a:lnTo>
                    <a:pt x="665830" y="9324"/>
                  </a:lnTo>
                  <a:lnTo>
                    <a:pt x="721156" y="2401"/>
                  </a:lnTo>
                  <a:lnTo>
                    <a:pt x="776474" y="0"/>
                  </a:lnTo>
                  <a:lnTo>
                    <a:pt x="4960332" y="0"/>
                  </a:lnTo>
                  <a:lnTo>
                    <a:pt x="5015650" y="2401"/>
                  </a:lnTo>
                  <a:lnTo>
                    <a:pt x="5070976" y="9324"/>
                  </a:lnTo>
                  <a:lnTo>
                    <a:pt x="5125174" y="20350"/>
                  </a:lnTo>
                  <a:lnTo>
                    <a:pt x="5177105" y="35057"/>
                  </a:lnTo>
                  <a:lnTo>
                    <a:pt x="5225634" y="53025"/>
                  </a:lnTo>
                  <a:lnTo>
                    <a:pt x="5269623" y="73835"/>
                  </a:lnTo>
                  <a:lnTo>
                    <a:pt x="5307935" y="97065"/>
                  </a:lnTo>
                  <a:lnTo>
                    <a:pt x="5339434" y="122295"/>
                  </a:lnTo>
                  <a:lnTo>
                    <a:pt x="5736806" y="68381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8975" y="4753720"/>
              <a:ext cx="5733415" cy="238125"/>
            </a:xfrm>
            <a:custGeom>
              <a:avLst/>
              <a:gdLst/>
              <a:ahLst/>
              <a:cxnLst/>
              <a:rect l="l" t="t" r="r" b="b"/>
              <a:pathLst>
                <a:path w="5733415" h="238125">
                  <a:moveTo>
                    <a:pt x="5489488" y="238095"/>
                  </a:moveTo>
                  <a:lnTo>
                    <a:pt x="243826" y="238095"/>
                  </a:lnTo>
                  <a:lnTo>
                    <a:pt x="192824" y="234404"/>
                  </a:lnTo>
                  <a:lnTo>
                    <a:pt x="146819" y="223705"/>
                  </a:lnTo>
                  <a:lnTo>
                    <a:pt x="106244" y="206564"/>
                  </a:lnTo>
                  <a:lnTo>
                    <a:pt x="71534" y="183543"/>
                  </a:lnTo>
                  <a:lnTo>
                    <a:pt x="43122" y="155208"/>
                  </a:lnTo>
                  <a:lnTo>
                    <a:pt x="21439" y="122122"/>
                  </a:lnTo>
                  <a:lnTo>
                    <a:pt x="6921" y="84849"/>
                  </a:lnTo>
                  <a:lnTo>
                    <a:pt x="0" y="43954"/>
                  </a:lnTo>
                  <a:lnTo>
                    <a:pt x="1108" y="0"/>
                  </a:lnTo>
                  <a:lnTo>
                    <a:pt x="5732136" y="0"/>
                  </a:lnTo>
                  <a:lnTo>
                    <a:pt x="5733266" y="43954"/>
                  </a:lnTo>
                  <a:lnTo>
                    <a:pt x="5726361" y="84849"/>
                  </a:lnTo>
                  <a:lnTo>
                    <a:pt x="5711854" y="122122"/>
                  </a:lnTo>
                  <a:lnTo>
                    <a:pt x="5690181" y="155208"/>
                  </a:lnTo>
                  <a:lnTo>
                    <a:pt x="5661774" y="183543"/>
                  </a:lnTo>
                  <a:lnTo>
                    <a:pt x="5627067" y="206564"/>
                  </a:lnTo>
                  <a:lnTo>
                    <a:pt x="5586495" y="223705"/>
                  </a:lnTo>
                  <a:lnTo>
                    <a:pt x="5540490" y="234404"/>
                  </a:lnTo>
                  <a:lnTo>
                    <a:pt x="5489488" y="238095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8975" y="4753720"/>
              <a:ext cx="5669915" cy="238125"/>
            </a:xfrm>
            <a:custGeom>
              <a:avLst/>
              <a:gdLst/>
              <a:ahLst/>
              <a:cxnLst/>
              <a:rect l="l" t="t" r="r" b="b"/>
              <a:pathLst>
                <a:path w="5669915" h="238125">
                  <a:moveTo>
                    <a:pt x="5489488" y="238095"/>
                  </a:moveTo>
                  <a:lnTo>
                    <a:pt x="243826" y="238095"/>
                  </a:lnTo>
                  <a:lnTo>
                    <a:pt x="192824" y="234404"/>
                  </a:lnTo>
                  <a:lnTo>
                    <a:pt x="146819" y="223705"/>
                  </a:lnTo>
                  <a:lnTo>
                    <a:pt x="106244" y="206564"/>
                  </a:lnTo>
                  <a:lnTo>
                    <a:pt x="71534" y="183543"/>
                  </a:lnTo>
                  <a:lnTo>
                    <a:pt x="43122" y="155208"/>
                  </a:lnTo>
                  <a:lnTo>
                    <a:pt x="21439" y="122122"/>
                  </a:lnTo>
                  <a:lnTo>
                    <a:pt x="6921" y="84849"/>
                  </a:lnTo>
                  <a:lnTo>
                    <a:pt x="0" y="43954"/>
                  </a:lnTo>
                  <a:lnTo>
                    <a:pt x="1108" y="0"/>
                  </a:lnTo>
                  <a:lnTo>
                    <a:pt x="6124" y="28222"/>
                  </a:lnTo>
                  <a:lnTo>
                    <a:pt x="42484" y="90312"/>
                  </a:lnTo>
                  <a:lnTo>
                    <a:pt x="142161" y="152401"/>
                  </a:lnTo>
                  <a:lnTo>
                    <a:pt x="337126" y="180624"/>
                  </a:lnTo>
                  <a:lnTo>
                    <a:pt x="5669612" y="174292"/>
                  </a:lnTo>
                  <a:lnTo>
                    <a:pt x="5634506" y="200964"/>
                  </a:lnTo>
                  <a:lnTo>
                    <a:pt x="5592526" y="221040"/>
                  </a:lnTo>
                  <a:lnTo>
                    <a:pt x="5544059" y="233693"/>
                  </a:lnTo>
                  <a:lnTo>
                    <a:pt x="5489488" y="238095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93571" y="883724"/>
              <a:ext cx="4764405" cy="3144520"/>
            </a:xfrm>
            <a:custGeom>
              <a:avLst/>
              <a:gdLst/>
              <a:ahLst/>
              <a:cxnLst/>
              <a:rect l="l" t="t" r="r" b="b"/>
              <a:pathLst>
                <a:path w="4764405" h="3144520">
                  <a:moveTo>
                    <a:pt x="4465705" y="3144019"/>
                  </a:moveTo>
                  <a:lnTo>
                    <a:pt x="298419" y="3144019"/>
                  </a:lnTo>
                  <a:lnTo>
                    <a:pt x="250015" y="3140116"/>
                  </a:lnTo>
                  <a:lnTo>
                    <a:pt x="204098" y="3128815"/>
                  </a:lnTo>
                  <a:lnTo>
                    <a:pt x="161281" y="3110732"/>
                  </a:lnTo>
                  <a:lnTo>
                    <a:pt x="122179" y="3086480"/>
                  </a:lnTo>
                  <a:lnTo>
                    <a:pt x="87407" y="3056673"/>
                  </a:lnTo>
                  <a:lnTo>
                    <a:pt x="57579" y="3021925"/>
                  </a:lnTo>
                  <a:lnTo>
                    <a:pt x="33310" y="2982850"/>
                  </a:lnTo>
                  <a:lnTo>
                    <a:pt x="15214" y="2940063"/>
                  </a:lnTo>
                  <a:lnTo>
                    <a:pt x="3905" y="2894178"/>
                  </a:lnTo>
                  <a:lnTo>
                    <a:pt x="0" y="2845808"/>
                  </a:lnTo>
                  <a:lnTo>
                    <a:pt x="0" y="298211"/>
                  </a:lnTo>
                  <a:lnTo>
                    <a:pt x="3905" y="249824"/>
                  </a:lnTo>
                  <a:lnTo>
                    <a:pt x="15214" y="203929"/>
                  </a:lnTo>
                  <a:lnTo>
                    <a:pt x="33310" y="161138"/>
                  </a:lnTo>
                  <a:lnTo>
                    <a:pt x="57579" y="122064"/>
                  </a:lnTo>
                  <a:lnTo>
                    <a:pt x="87407" y="87320"/>
                  </a:lnTo>
                  <a:lnTo>
                    <a:pt x="122179" y="57519"/>
                  </a:lnTo>
                  <a:lnTo>
                    <a:pt x="161281" y="33273"/>
                  </a:lnTo>
                  <a:lnTo>
                    <a:pt x="204098" y="15196"/>
                  </a:lnTo>
                  <a:lnTo>
                    <a:pt x="250015" y="3901"/>
                  </a:lnTo>
                  <a:lnTo>
                    <a:pt x="298419" y="0"/>
                  </a:lnTo>
                  <a:lnTo>
                    <a:pt x="4465705" y="0"/>
                  </a:lnTo>
                  <a:lnTo>
                    <a:pt x="4514108" y="3901"/>
                  </a:lnTo>
                  <a:lnTo>
                    <a:pt x="4560026" y="15196"/>
                  </a:lnTo>
                  <a:lnTo>
                    <a:pt x="4602843" y="33273"/>
                  </a:lnTo>
                  <a:lnTo>
                    <a:pt x="4641945" y="57519"/>
                  </a:lnTo>
                  <a:lnTo>
                    <a:pt x="4676717" y="87320"/>
                  </a:lnTo>
                  <a:lnTo>
                    <a:pt x="4706545" y="122064"/>
                  </a:lnTo>
                  <a:lnTo>
                    <a:pt x="4730814" y="161138"/>
                  </a:lnTo>
                  <a:lnTo>
                    <a:pt x="4748910" y="203929"/>
                  </a:lnTo>
                  <a:lnTo>
                    <a:pt x="4760218" y="249824"/>
                  </a:lnTo>
                  <a:lnTo>
                    <a:pt x="4764124" y="298211"/>
                  </a:lnTo>
                  <a:lnTo>
                    <a:pt x="4764124" y="2845808"/>
                  </a:lnTo>
                  <a:lnTo>
                    <a:pt x="4760218" y="2894178"/>
                  </a:lnTo>
                  <a:lnTo>
                    <a:pt x="4748910" y="2940063"/>
                  </a:lnTo>
                  <a:lnTo>
                    <a:pt x="4730814" y="2982850"/>
                  </a:lnTo>
                  <a:lnTo>
                    <a:pt x="4706545" y="3021925"/>
                  </a:lnTo>
                  <a:lnTo>
                    <a:pt x="4676717" y="3056673"/>
                  </a:lnTo>
                  <a:lnTo>
                    <a:pt x="4641945" y="3086480"/>
                  </a:lnTo>
                  <a:lnTo>
                    <a:pt x="4602843" y="3110732"/>
                  </a:lnTo>
                  <a:lnTo>
                    <a:pt x="4560026" y="3128815"/>
                  </a:lnTo>
                  <a:lnTo>
                    <a:pt x="4514108" y="3140116"/>
                  </a:lnTo>
                  <a:lnTo>
                    <a:pt x="4465705" y="3144019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93571" y="883724"/>
              <a:ext cx="4704715" cy="3093720"/>
            </a:xfrm>
            <a:custGeom>
              <a:avLst/>
              <a:gdLst/>
              <a:ahLst/>
              <a:cxnLst/>
              <a:rect l="l" t="t" r="r" b="b"/>
              <a:pathLst>
                <a:path w="4704715" h="3093720">
                  <a:moveTo>
                    <a:pt x="131803" y="3093227"/>
                  </a:moveTo>
                  <a:lnTo>
                    <a:pt x="94430" y="3063453"/>
                  </a:lnTo>
                  <a:lnTo>
                    <a:pt x="62292" y="3028169"/>
                  </a:lnTo>
                  <a:lnTo>
                    <a:pt x="36083" y="2988069"/>
                  </a:lnTo>
                  <a:lnTo>
                    <a:pt x="16501" y="2943846"/>
                  </a:lnTo>
                  <a:lnTo>
                    <a:pt x="4241" y="2896194"/>
                  </a:lnTo>
                  <a:lnTo>
                    <a:pt x="0" y="2845808"/>
                  </a:lnTo>
                  <a:lnTo>
                    <a:pt x="0" y="298211"/>
                  </a:lnTo>
                  <a:lnTo>
                    <a:pt x="3905" y="249824"/>
                  </a:lnTo>
                  <a:lnTo>
                    <a:pt x="15214" y="203929"/>
                  </a:lnTo>
                  <a:lnTo>
                    <a:pt x="33310" y="161138"/>
                  </a:lnTo>
                  <a:lnTo>
                    <a:pt x="57579" y="122064"/>
                  </a:lnTo>
                  <a:lnTo>
                    <a:pt x="87407" y="87320"/>
                  </a:lnTo>
                  <a:lnTo>
                    <a:pt x="122179" y="57519"/>
                  </a:lnTo>
                  <a:lnTo>
                    <a:pt x="161281" y="33273"/>
                  </a:lnTo>
                  <a:lnTo>
                    <a:pt x="204098" y="15196"/>
                  </a:lnTo>
                  <a:lnTo>
                    <a:pt x="250015" y="3901"/>
                  </a:lnTo>
                  <a:lnTo>
                    <a:pt x="298419" y="0"/>
                  </a:lnTo>
                  <a:lnTo>
                    <a:pt x="4465705" y="0"/>
                  </a:lnTo>
                  <a:lnTo>
                    <a:pt x="4513585" y="3878"/>
                  </a:lnTo>
                  <a:lnTo>
                    <a:pt x="4558958" y="15090"/>
                  </a:lnTo>
                  <a:lnTo>
                    <a:pt x="4601268" y="33006"/>
                  </a:lnTo>
                  <a:lnTo>
                    <a:pt x="4639957" y="56992"/>
                  </a:lnTo>
                  <a:lnTo>
                    <a:pt x="4674468" y="86416"/>
                  </a:lnTo>
                  <a:lnTo>
                    <a:pt x="4704245" y="120648"/>
                  </a:lnTo>
                  <a:lnTo>
                    <a:pt x="4666755" y="99139"/>
                  </a:lnTo>
                  <a:lnTo>
                    <a:pt x="4626150" y="83163"/>
                  </a:lnTo>
                  <a:lnTo>
                    <a:pt x="4582922" y="73213"/>
                  </a:lnTo>
                  <a:lnTo>
                    <a:pt x="4537559" y="69786"/>
                  </a:lnTo>
                  <a:lnTo>
                    <a:pt x="370273" y="69786"/>
                  </a:lnTo>
                  <a:lnTo>
                    <a:pt x="321851" y="73689"/>
                  </a:lnTo>
                  <a:lnTo>
                    <a:pt x="275918" y="84990"/>
                  </a:lnTo>
                  <a:lnTo>
                    <a:pt x="233090" y="103073"/>
                  </a:lnTo>
                  <a:lnTo>
                    <a:pt x="193979" y="127326"/>
                  </a:lnTo>
                  <a:lnTo>
                    <a:pt x="159201" y="157133"/>
                  </a:lnTo>
                  <a:lnTo>
                    <a:pt x="129368" y="191881"/>
                  </a:lnTo>
                  <a:lnTo>
                    <a:pt x="105097" y="230955"/>
                  </a:lnTo>
                  <a:lnTo>
                    <a:pt x="86999" y="273742"/>
                  </a:lnTo>
                  <a:lnTo>
                    <a:pt x="75690" y="319628"/>
                  </a:lnTo>
                  <a:lnTo>
                    <a:pt x="71784" y="367997"/>
                  </a:lnTo>
                  <a:lnTo>
                    <a:pt x="71784" y="2915595"/>
                  </a:lnTo>
                  <a:lnTo>
                    <a:pt x="75934" y="2964562"/>
                  </a:lnTo>
                  <a:lnTo>
                    <a:pt x="87851" y="3010829"/>
                  </a:lnTo>
                  <a:lnTo>
                    <a:pt x="106739" y="3053887"/>
                  </a:lnTo>
                  <a:lnTo>
                    <a:pt x="131803" y="3093227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91449" y="1234327"/>
              <a:ext cx="4368800" cy="2494915"/>
            </a:xfrm>
            <a:custGeom>
              <a:avLst/>
              <a:gdLst/>
              <a:ahLst/>
              <a:cxnLst/>
              <a:rect l="l" t="t" r="r" b="b"/>
              <a:pathLst>
                <a:path w="4368800" h="2494915">
                  <a:moveTo>
                    <a:pt x="4368297" y="2494439"/>
                  </a:moveTo>
                  <a:lnTo>
                    <a:pt x="0" y="2494439"/>
                  </a:lnTo>
                  <a:lnTo>
                    <a:pt x="0" y="0"/>
                  </a:lnTo>
                  <a:lnTo>
                    <a:pt x="4368297" y="0"/>
                  </a:lnTo>
                  <a:lnTo>
                    <a:pt x="4368297" y="2494439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38586" y="1274752"/>
              <a:ext cx="4274185" cy="2033905"/>
            </a:xfrm>
            <a:custGeom>
              <a:avLst/>
              <a:gdLst/>
              <a:ahLst/>
              <a:cxnLst/>
              <a:rect l="l" t="t" r="r" b="b"/>
              <a:pathLst>
                <a:path w="4274184" h="2033904">
                  <a:moveTo>
                    <a:pt x="0" y="2033276"/>
                  </a:moveTo>
                  <a:lnTo>
                    <a:pt x="0" y="0"/>
                  </a:lnTo>
                  <a:lnTo>
                    <a:pt x="4274023" y="0"/>
                  </a:lnTo>
                  <a:lnTo>
                    <a:pt x="4274023" y="1229303"/>
                  </a:lnTo>
                  <a:lnTo>
                    <a:pt x="4173239" y="1227529"/>
                  </a:lnTo>
                  <a:lnTo>
                    <a:pt x="4072459" y="1226491"/>
                  </a:lnTo>
                  <a:lnTo>
                    <a:pt x="3971690" y="1226211"/>
                  </a:lnTo>
                  <a:lnTo>
                    <a:pt x="3870939" y="1226708"/>
                  </a:lnTo>
                  <a:lnTo>
                    <a:pt x="3770210" y="1228003"/>
                  </a:lnTo>
                  <a:lnTo>
                    <a:pt x="3669512" y="1230119"/>
                  </a:lnTo>
                  <a:lnTo>
                    <a:pt x="3568849" y="1233075"/>
                  </a:lnTo>
                  <a:lnTo>
                    <a:pt x="3468228" y="1236893"/>
                  </a:lnTo>
                  <a:lnTo>
                    <a:pt x="3367656" y="1241593"/>
                  </a:lnTo>
                  <a:lnTo>
                    <a:pt x="3267139" y="1247197"/>
                  </a:lnTo>
                  <a:lnTo>
                    <a:pt x="3166683" y="1253725"/>
                  </a:lnTo>
                  <a:lnTo>
                    <a:pt x="3066294" y="1261198"/>
                  </a:lnTo>
                  <a:lnTo>
                    <a:pt x="2965979" y="1269638"/>
                  </a:lnTo>
                  <a:lnTo>
                    <a:pt x="2865743" y="1279065"/>
                  </a:lnTo>
                  <a:lnTo>
                    <a:pt x="2765594" y="1289500"/>
                  </a:lnTo>
                  <a:lnTo>
                    <a:pt x="2665537" y="1300964"/>
                  </a:lnTo>
                  <a:lnTo>
                    <a:pt x="2565579" y="1313479"/>
                  </a:lnTo>
                  <a:lnTo>
                    <a:pt x="2465726" y="1327064"/>
                  </a:lnTo>
                  <a:lnTo>
                    <a:pt x="2365984" y="1341741"/>
                  </a:lnTo>
                  <a:lnTo>
                    <a:pt x="2266360" y="1357531"/>
                  </a:lnTo>
                  <a:lnTo>
                    <a:pt x="2166860" y="1374455"/>
                  </a:lnTo>
                  <a:lnTo>
                    <a:pt x="2067489" y="1392533"/>
                  </a:lnTo>
                  <a:lnTo>
                    <a:pt x="1968704" y="1411559"/>
                  </a:lnTo>
                  <a:lnTo>
                    <a:pt x="1870101" y="1431499"/>
                  </a:lnTo>
                  <a:lnTo>
                    <a:pt x="1771696" y="1452375"/>
                  </a:lnTo>
                  <a:lnTo>
                    <a:pt x="1673508" y="1474211"/>
                  </a:lnTo>
                  <a:lnTo>
                    <a:pt x="1575553" y="1497029"/>
                  </a:lnTo>
                  <a:lnTo>
                    <a:pt x="1477851" y="1520853"/>
                  </a:lnTo>
                  <a:lnTo>
                    <a:pt x="1380417" y="1545705"/>
                  </a:lnTo>
                  <a:lnTo>
                    <a:pt x="1283270" y="1571609"/>
                  </a:lnTo>
                  <a:lnTo>
                    <a:pt x="1186427" y="1598588"/>
                  </a:lnTo>
                  <a:lnTo>
                    <a:pt x="1089905" y="1626665"/>
                  </a:lnTo>
                  <a:lnTo>
                    <a:pt x="993723" y="1655862"/>
                  </a:lnTo>
                  <a:lnTo>
                    <a:pt x="897898" y="1686204"/>
                  </a:lnTo>
                  <a:lnTo>
                    <a:pt x="802447" y="1717712"/>
                  </a:lnTo>
                  <a:lnTo>
                    <a:pt x="707388" y="1750410"/>
                  </a:lnTo>
                  <a:lnTo>
                    <a:pt x="612738" y="1784321"/>
                  </a:lnTo>
                  <a:lnTo>
                    <a:pt x="518516" y="1819469"/>
                  </a:lnTo>
                  <a:lnTo>
                    <a:pt x="424738" y="1855875"/>
                  </a:lnTo>
                  <a:lnTo>
                    <a:pt x="331422" y="1893564"/>
                  </a:lnTo>
                  <a:lnTo>
                    <a:pt x="144773" y="1970832"/>
                  </a:lnTo>
                  <a:lnTo>
                    <a:pt x="48506" y="2011958"/>
                  </a:lnTo>
                  <a:lnTo>
                    <a:pt x="0" y="2033276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49424" y="3961510"/>
              <a:ext cx="3252470" cy="136525"/>
            </a:xfrm>
            <a:custGeom>
              <a:avLst/>
              <a:gdLst/>
              <a:ahLst/>
              <a:cxnLst/>
              <a:rect l="l" t="t" r="r" b="b"/>
              <a:pathLst>
                <a:path w="3252470" h="136525">
                  <a:moveTo>
                    <a:pt x="957783" y="68046"/>
                  </a:moveTo>
                  <a:lnTo>
                    <a:pt x="949769" y="41567"/>
                  </a:lnTo>
                  <a:lnTo>
                    <a:pt x="927912" y="19939"/>
                  </a:lnTo>
                  <a:lnTo>
                    <a:pt x="895489" y="5346"/>
                  </a:lnTo>
                  <a:lnTo>
                    <a:pt x="855789" y="0"/>
                  </a:lnTo>
                  <a:lnTo>
                    <a:pt x="102006" y="0"/>
                  </a:lnTo>
                  <a:lnTo>
                    <a:pt x="62306" y="5346"/>
                  </a:lnTo>
                  <a:lnTo>
                    <a:pt x="29883" y="19939"/>
                  </a:lnTo>
                  <a:lnTo>
                    <a:pt x="8026" y="41567"/>
                  </a:lnTo>
                  <a:lnTo>
                    <a:pt x="0" y="68046"/>
                  </a:lnTo>
                  <a:lnTo>
                    <a:pt x="8026" y="94526"/>
                  </a:lnTo>
                  <a:lnTo>
                    <a:pt x="29883" y="116166"/>
                  </a:lnTo>
                  <a:lnTo>
                    <a:pt x="62306" y="130746"/>
                  </a:lnTo>
                  <a:lnTo>
                    <a:pt x="102006" y="136093"/>
                  </a:lnTo>
                  <a:lnTo>
                    <a:pt x="855789" y="136093"/>
                  </a:lnTo>
                  <a:lnTo>
                    <a:pt x="895489" y="130746"/>
                  </a:lnTo>
                  <a:lnTo>
                    <a:pt x="927912" y="116166"/>
                  </a:lnTo>
                  <a:lnTo>
                    <a:pt x="949769" y="94526"/>
                  </a:lnTo>
                  <a:lnTo>
                    <a:pt x="957783" y="68046"/>
                  </a:lnTo>
                  <a:close/>
                </a:path>
                <a:path w="3252470" h="136525">
                  <a:moveTo>
                    <a:pt x="3252330" y="68046"/>
                  </a:moveTo>
                  <a:lnTo>
                    <a:pt x="3244316" y="41567"/>
                  </a:lnTo>
                  <a:lnTo>
                    <a:pt x="3222472" y="19939"/>
                  </a:lnTo>
                  <a:lnTo>
                    <a:pt x="3190062" y="5346"/>
                  </a:lnTo>
                  <a:lnTo>
                    <a:pt x="3150324" y="0"/>
                  </a:lnTo>
                  <a:lnTo>
                    <a:pt x="2396553" y="0"/>
                  </a:lnTo>
                  <a:lnTo>
                    <a:pt x="2356853" y="5346"/>
                  </a:lnTo>
                  <a:lnTo>
                    <a:pt x="2324430" y="19939"/>
                  </a:lnTo>
                  <a:lnTo>
                    <a:pt x="2302560" y="41567"/>
                  </a:lnTo>
                  <a:lnTo>
                    <a:pt x="2294547" y="68046"/>
                  </a:lnTo>
                  <a:lnTo>
                    <a:pt x="2302560" y="94526"/>
                  </a:lnTo>
                  <a:lnTo>
                    <a:pt x="2324430" y="116166"/>
                  </a:lnTo>
                  <a:lnTo>
                    <a:pt x="2356853" y="130746"/>
                  </a:lnTo>
                  <a:lnTo>
                    <a:pt x="2396553" y="136093"/>
                  </a:lnTo>
                  <a:lnTo>
                    <a:pt x="3150324" y="136093"/>
                  </a:lnTo>
                  <a:lnTo>
                    <a:pt x="3190062" y="130746"/>
                  </a:lnTo>
                  <a:lnTo>
                    <a:pt x="3222472" y="116166"/>
                  </a:lnTo>
                  <a:lnTo>
                    <a:pt x="3244316" y="94526"/>
                  </a:lnTo>
                  <a:lnTo>
                    <a:pt x="3252330" y="6804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3778" y="1022114"/>
              <a:ext cx="143709" cy="1436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7685" y="4200436"/>
              <a:ext cx="3151087" cy="4931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3890" y="4200436"/>
              <a:ext cx="1991944" cy="35895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96EABCA-5F26-84DF-2D60-18F233357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3" y="257487"/>
            <a:ext cx="6812655" cy="3299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AD30A2-4C4E-E03C-5D72-CA24B8DAC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89" y="901664"/>
            <a:ext cx="8208267" cy="3962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6CF545-DF65-C715-CF97-07A015A9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793" y="5765722"/>
            <a:ext cx="5301594" cy="4816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F9BAEA-58A8-39DD-94F5-2A5F6F5C0A26}"/>
              </a:ext>
            </a:extLst>
          </p:cNvPr>
          <p:cNvCxnSpPr>
            <a:cxnSpLocks/>
          </p:cNvCxnSpPr>
          <p:nvPr/>
        </p:nvCxnSpPr>
        <p:spPr>
          <a:xfrm>
            <a:off x="7084051" y="1470982"/>
            <a:ext cx="2081562" cy="117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3F34EC-1F00-FF57-D5D8-5E2665C7C6A4}"/>
              </a:ext>
            </a:extLst>
          </p:cNvPr>
          <p:cNvCxnSpPr/>
          <p:nvPr/>
        </p:nvCxnSpPr>
        <p:spPr>
          <a:xfrm flipH="1">
            <a:off x="15316200" y="5143500"/>
            <a:ext cx="1827204" cy="190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73257"/>
            <a:ext cx="1927860" cy="4514215"/>
          </a:xfrm>
          <a:custGeom>
            <a:avLst/>
            <a:gdLst/>
            <a:ahLst/>
            <a:cxnLst/>
            <a:rect l="l" t="t" r="r" b="b"/>
            <a:pathLst>
              <a:path w="1927860" h="4514215">
                <a:moveTo>
                  <a:pt x="0" y="4513742"/>
                </a:moveTo>
                <a:lnTo>
                  <a:pt x="0" y="194862"/>
                </a:lnTo>
                <a:lnTo>
                  <a:pt x="660339" y="0"/>
                </a:lnTo>
                <a:lnTo>
                  <a:pt x="1927387" y="4293702"/>
                </a:lnTo>
                <a:lnTo>
                  <a:pt x="1181726" y="4513742"/>
                </a:lnTo>
                <a:lnTo>
                  <a:pt x="0" y="4513742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03779" y="0"/>
            <a:ext cx="2684780" cy="3100070"/>
          </a:xfrm>
          <a:custGeom>
            <a:avLst/>
            <a:gdLst/>
            <a:ahLst/>
            <a:cxnLst/>
            <a:rect l="l" t="t" r="r" b="b"/>
            <a:pathLst>
              <a:path w="2684780" h="3100070">
                <a:moveTo>
                  <a:pt x="2684220" y="3099554"/>
                </a:moveTo>
                <a:lnTo>
                  <a:pt x="0" y="2513539"/>
                </a:lnTo>
                <a:lnTo>
                  <a:pt x="548751" y="0"/>
                </a:lnTo>
                <a:lnTo>
                  <a:pt x="2684219" y="0"/>
                </a:lnTo>
                <a:lnTo>
                  <a:pt x="2684220" y="309955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76640" y="7083769"/>
            <a:ext cx="8486140" cy="3203575"/>
          </a:xfrm>
          <a:custGeom>
            <a:avLst/>
            <a:gdLst/>
            <a:ahLst/>
            <a:cxnLst/>
            <a:rect l="l" t="t" r="r" b="b"/>
            <a:pathLst>
              <a:path w="8486140" h="3203575">
                <a:moveTo>
                  <a:pt x="8485662" y="3203229"/>
                </a:moveTo>
                <a:lnTo>
                  <a:pt x="222530" y="3203229"/>
                </a:lnTo>
                <a:lnTo>
                  <a:pt x="0" y="740648"/>
                </a:lnTo>
                <a:lnTo>
                  <a:pt x="8196203" y="0"/>
                </a:lnTo>
                <a:lnTo>
                  <a:pt x="8485662" y="3203229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074995"/>
            <a:ext cx="1625600" cy="4212590"/>
          </a:xfrm>
          <a:custGeom>
            <a:avLst/>
            <a:gdLst/>
            <a:ahLst/>
            <a:cxnLst/>
            <a:rect l="l" t="t" r="r" b="b"/>
            <a:pathLst>
              <a:path w="1625600" h="4212590">
                <a:moveTo>
                  <a:pt x="0" y="146345"/>
                </a:moveTo>
                <a:lnTo>
                  <a:pt x="495926" y="0"/>
                </a:lnTo>
                <a:lnTo>
                  <a:pt x="1625486" y="3827789"/>
                </a:lnTo>
                <a:lnTo>
                  <a:pt x="323480" y="4212004"/>
                </a:lnTo>
                <a:lnTo>
                  <a:pt x="0" y="4212004"/>
                </a:lnTo>
                <a:lnTo>
                  <a:pt x="0" y="4177685"/>
                </a:lnTo>
                <a:lnTo>
                  <a:pt x="1470877" y="3743637"/>
                </a:lnTo>
                <a:lnTo>
                  <a:pt x="412524" y="157148"/>
                </a:lnTo>
                <a:lnTo>
                  <a:pt x="0" y="278882"/>
                </a:lnTo>
                <a:lnTo>
                  <a:pt x="0" y="1463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65065" y="0"/>
            <a:ext cx="2423160" cy="2876550"/>
          </a:xfrm>
          <a:custGeom>
            <a:avLst/>
            <a:gdLst/>
            <a:ahLst/>
            <a:cxnLst/>
            <a:rect l="l" t="t" r="r" b="b"/>
            <a:pathLst>
              <a:path w="2423159" h="2876550">
                <a:moveTo>
                  <a:pt x="2422932" y="2876403"/>
                </a:moveTo>
                <a:lnTo>
                  <a:pt x="0" y="2347432"/>
                </a:lnTo>
                <a:lnTo>
                  <a:pt x="512487" y="0"/>
                </a:lnTo>
                <a:lnTo>
                  <a:pt x="627726" y="0"/>
                </a:lnTo>
                <a:lnTo>
                  <a:pt x="134521" y="2259109"/>
                </a:lnTo>
                <a:lnTo>
                  <a:pt x="2422932" y="2758712"/>
                </a:lnTo>
                <a:lnTo>
                  <a:pt x="2422932" y="287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57465" y="7569005"/>
            <a:ext cx="7559675" cy="2718435"/>
          </a:xfrm>
          <a:custGeom>
            <a:avLst/>
            <a:gdLst/>
            <a:ahLst/>
            <a:cxnLst/>
            <a:rect l="l" t="t" r="r" b="b"/>
            <a:pathLst>
              <a:path w="7559675" h="2718434">
                <a:moveTo>
                  <a:pt x="185886" y="2717994"/>
                </a:moveTo>
                <a:lnTo>
                  <a:pt x="0" y="660925"/>
                </a:lnTo>
                <a:lnTo>
                  <a:pt x="7313973" y="0"/>
                </a:lnTo>
                <a:lnTo>
                  <a:pt x="7559584" y="2717994"/>
                </a:lnTo>
                <a:lnTo>
                  <a:pt x="7329615" y="2717994"/>
                </a:lnTo>
                <a:lnTo>
                  <a:pt x="7106479" y="248719"/>
                </a:lnTo>
                <a:lnTo>
                  <a:pt x="253572" y="867981"/>
                </a:lnTo>
                <a:lnTo>
                  <a:pt x="420749" y="2717994"/>
                </a:lnTo>
                <a:lnTo>
                  <a:pt x="185886" y="2717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7753" y="7808452"/>
            <a:ext cx="4093845" cy="2479040"/>
          </a:xfrm>
          <a:custGeom>
            <a:avLst/>
            <a:gdLst/>
            <a:ahLst/>
            <a:cxnLst/>
            <a:rect l="l" t="t" r="r" b="b"/>
            <a:pathLst>
              <a:path w="4093845" h="2479040">
                <a:moveTo>
                  <a:pt x="438651" y="2478547"/>
                </a:moveTo>
                <a:lnTo>
                  <a:pt x="0" y="992071"/>
                </a:lnTo>
                <a:lnTo>
                  <a:pt x="3361877" y="0"/>
                </a:lnTo>
                <a:lnTo>
                  <a:pt x="4093283" y="2478547"/>
                </a:lnTo>
                <a:lnTo>
                  <a:pt x="438651" y="247854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40916" y="0"/>
            <a:ext cx="1909445" cy="398145"/>
          </a:xfrm>
          <a:custGeom>
            <a:avLst/>
            <a:gdLst/>
            <a:ahLst/>
            <a:cxnLst/>
            <a:rect l="l" t="t" r="r" b="b"/>
            <a:pathLst>
              <a:path w="1909444" h="398145">
                <a:moveTo>
                  <a:pt x="1909101" y="0"/>
                </a:moveTo>
                <a:lnTo>
                  <a:pt x="1822247" y="397830"/>
                </a:lnTo>
                <a:lnTo>
                  <a:pt x="0" y="0"/>
                </a:lnTo>
                <a:lnTo>
                  <a:pt x="1909101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565980"/>
            <a:ext cx="3642360" cy="2721610"/>
          </a:xfrm>
          <a:custGeom>
            <a:avLst/>
            <a:gdLst/>
            <a:ahLst/>
            <a:cxnLst/>
            <a:rect l="l" t="t" r="r" b="b"/>
            <a:pathLst>
              <a:path w="3642360" h="2721609">
                <a:moveTo>
                  <a:pt x="0" y="2721018"/>
                </a:moveTo>
                <a:lnTo>
                  <a:pt x="0" y="837878"/>
                </a:lnTo>
                <a:lnTo>
                  <a:pt x="2839354" y="0"/>
                </a:lnTo>
                <a:lnTo>
                  <a:pt x="3642312" y="2721018"/>
                </a:lnTo>
                <a:lnTo>
                  <a:pt x="0" y="2721018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56415" y="0"/>
            <a:ext cx="3571240" cy="882650"/>
          </a:xfrm>
          <a:custGeom>
            <a:avLst/>
            <a:gdLst/>
            <a:ahLst/>
            <a:cxnLst/>
            <a:rect l="l" t="t" r="r" b="b"/>
            <a:pathLst>
              <a:path w="3571240" h="882650">
                <a:moveTo>
                  <a:pt x="3570625" y="0"/>
                </a:moveTo>
                <a:lnTo>
                  <a:pt x="3378008" y="882273"/>
                </a:lnTo>
                <a:lnTo>
                  <a:pt x="0" y="144792"/>
                </a:lnTo>
                <a:lnTo>
                  <a:pt x="31610" y="0"/>
                </a:lnTo>
                <a:lnTo>
                  <a:pt x="3570625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93486" y="4042818"/>
            <a:ext cx="5494655" cy="6244590"/>
          </a:xfrm>
          <a:custGeom>
            <a:avLst/>
            <a:gdLst/>
            <a:ahLst/>
            <a:cxnLst/>
            <a:rect l="l" t="t" r="r" b="b"/>
            <a:pathLst>
              <a:path w="5494655" h="6244590">
                <a:moveTo>
                  <a:pt x="5494512" y="6244181"/>
                </a:moveTo>
                <a:lnTo>
                  <a:pt x="519387" y="6244181"/>
                </a:lnTo>
                <a:lnTo>
                  <a:pt x="0" y="496510"/>
                </a:lnTo>
                <a:lnTo>
                  <a:pt x="5494512" y="0"/>
                </a:lnTo>
                <a:lnTo>
                  <a:pt x="5494512" y="6244181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630679"/>
            <a:ext cx="3588385" cy="2656840"/>
          </a:xfrm>
          <a:custGeom>
            <a:avLst/>
            <a:gdLst/>
            <a:ahLst/>
            <a:cxnLst/>
            <a:rect l="l" t="t" r="r" b="b"/>
            <a:pathLst>
              <a:path w="3588385" h="2656840">
                <a:moveTo>
                  <a:pt x="0" y="2656320"/>
                </a:moveTo>
                <a:lnTo>
                  <a:pt x="0" y="827486"/>
                </a:lnTo>
                <a:lnTo>
                  <a:pt x="2804140" y="0"/>
                </a:lnTo>
                <a:lnTo>
                  <a:pt x="3588006" y="2656320"/>
                </a:lnTo>
                <a:lnTo>
                  <a:pt x="0" y="265632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12470" y="0"/>
            <a:ext cx="3562985" cy="846455"/>
          </a:xfrm>
          <a:custGeom>
            <a:avLst/>
            <a:gdLst/>
            <a:ahLst/>
            <a:cxnLst/>
            <a:rect l="l" t="t" r="r" b="b"/>
            <a:pathLst>
              <a:path w="3562984" h="846455">
                <a:moveTo>
                  <a:pt x="3562775" y="0"/>
                </a:moveTo>
                <a:lnTo>
                  <a:pt x="3378008" y="846316"/>
                </a:lnTo>
                <a:lnTo>
                  <a:pt x="0" y="108835"/>
                </a:lnTo>
                <a:lnTo>
                  <a:pt x="23760" y="0"/>
                </a:lnTo>
                <a:lnTo>
                  <a:pt x="3562775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97504" y="4139002"/>
            <a:ext cx="5390515" cy="6148070"/>
          </a:xfrm>
          <a:custGeom>
            <a:avLst/>
            <a:gdLst/>
            <a:ahLst/>
            <a:cxnLst/>
            <a:rect l="l" t="t" r="r" b="b"/>
            <a:pathLst>
              <a:path w="5390515" h="6148070">
                <a:moveTo>
                  <a:pt x="5390495" y="6147996"/>
                </a:moveTo>
                <a:lnTo>
                  <a:pt x="511544" y="6147996"/>
                </a:lnTo>
                <a:lnTo>
                  <a:pt x="0" y="487111"/>
                </a:lnTo>
                <a:lnTo>
                  <a:pt x="5390495" y="0"/>
                </a:lnTo>
                <a:lnTo>
                  <a:pt x="5390495" y="614799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7888276"/>
            <a:ext cx="3371850" cy="2399030"/>
          </a:xfrm>
          <a:custGeom>
            <a:avLst/>
            <a:gdLst/>
            <a:ahLst/>
            <a:cxnLst/>
            <a:rect l="l" t="t" r="r" b="b"/>
            <a:pathLst>
              <a:path w="3371850" h="2399029">
                <a:moveTo>
                  <a:pt x="0" y="786026"/>
                </a:moveTo>
                <a:lnTo>
                  <a:pt x="2663641" y="0"/>
                </a:lnTo>
                <a:lnTo>
                  <a:pt x="3371491" y="2398723"/>
                </a:lnTo>
                <a:lnTo>
                  <a:pt x="3260608" y="2398723"/>
                </a:lnTo>
                <a:lnTo>
                  <a:pt x="2592381" y="134270"/>
                </a:lnTo>
                <a:lnTo>
                  <a:pt x="0" y="899268"/>
                </a:lnTo>
                <a:lnTo>
                  <a:pt x="0" y="78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78555" y="1"/>
            <a:ext cx="3009265" cy="627380"/>
          </a:xfrm>
          <a:custGeom>
            <a:avLst/>
            <a:gdLst/>
            <a:ahLst/>
            <a:cxnLst/>
            <a:rect l="l" t="t" r="r" b="b"/>
            <a:pathLst>
              <a:path w="3009265" h="627380">
                <a:moveTo>
                  <a:pt x="2871825" y="626972"/>
                </a:moveTo>
                <a:lnTo>
                  <a:pt x="0" y="0"/>
                </a:lnTo>
                <a:lnTo>
                  <a:pt x="460849" y="0"/>
                </a:lnTo>
                <a:lnTo>
                  <a:pt x="2796757" y="509971"/>
                </a:lnTo>
                <a:lnTo>
                  <a:pt x="2908093" y="0"/>
                </a:lnTo>
                <a:lnTo>
                  <a:pt x="3008705" y="0"/>
                </a:lnTo>
                <a:lnTo>
                  <a:pt x="2871825" y="62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15019" y="4522584"/>
            <a:ext cx="4973320" cy="5764530"/>
          </a:xfrm>
          <a:custGeom>
            <a:avLst/>
            <a:gdLst/>
            <a:ahLst/>
            <a:cxnLst/>
            <a:rect l="l" t="t" r="r" b="b"/>
            <a:pathLst>
              <a:path w="4973319" h="5764530">
                <a:moveTo>
                  <a:pt x="480291" y="5764415"/>
                </a:moveTo>
                <a:lnTo>
                  <a:pt x="0" y="449382"/>
                </a:lnTo>
                <a:lnTo>
                  <a:pt x="4972981" y="0"/>
                </a:lnTo>
                <a:lnTo>
                  <a:pt x="4972981" y="196264"/>
                </a:lnTo>
                <a:lnTo>
                  <a:pt x="216408" y="626091"/>
                </a:lnTo>
                <a:lnTo>
                  <a:pt x="680732" y="5764415"/>
                </a:lnTo>
                <a:lnTo>
                  <a:pt x="480291" y="57644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39810" y="1066620"/>
            <a:ext cx="9989185" cy="1278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975850" algn="l"/>
              </a:tabLst>
            </a:pPr>
            <a:r>
              <a:rPr sz="8200" u="heavy" spc="5" dirty="0">
                <a:uFill>
                  <a:solidFill>
                    <a:srgbClr val="00262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200" u="heavy" spc="525" dirty="0">
                <a:uFill>
                  <a:solidFill>
                    <a:srgbClr val="002629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8200" u="heavy" spc="-375" dirty="0">
                <a:uFill>
                  <a:solidFill>
                    <a:srgbClr val="002629"/>
                  </a:solidFill>
                </a:uFill>
                <a:latin typeface="Times New Roman"/>
                <a:cs typeface="Times New Roman"/>
              </a:rPr>
              <a:t>OUTCOMES</a:t>
            </a:r>
            <a:r>
              <a:rPr sz="8200" u="heavy" spc="-375" dirty="0">
                <a:uFill>
                  <a:solidFill>
                    <a:srgbClr val="002629"/>
                  </a:solidFill>
                </a:uFill>
              </a:rPr>
              <a:t>	</a:t>
            </a:r>
            <a:endParaRPr sz="82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7907655" cy="1251585"/>
          </a:xfrm>
          <a:custGeom>
            <a:avLst/>
            <a:gdLst/>
            <a:ahLst/>
            <a:cxnLst/>
            <a:rect l="l" t="t" r="r" b="b"/>
            <a:pathLst>
              <a:path w="7907655" h="1251585">
                <a:moveTo>
                  <a:pt x="2341146" y="260864"/>
                </a:moveTo>
                <a:lnTo>
                  <a:pt x="0" y="260864"/>
                </a:lnTo>
                <a:lnTo>
                  <a:pt x="0" y="282989"/>
                </a:lnTo>
                <a:lnTo>
                  <a:pt x="2331324" y="282989"/>
                </a:lnTo>
                <a:lnTo>
                  <a:pt x="2824855" y="754995"/>
                </a:lnTo>
                <a:lnTo>
                  <a:pt x="2331324" y="1229460"/>
                </a:lnTo>
                <a:lnTo>
                  <a:pt x="0" y="1229460"/>
                </a:lnTo>
                <a:lnTo>
                  <a:pt x="0" y="1251585"/>
                </a:lnTo>
                <a:lnTo>
                  <a:pt x="2341147" y="1251585"/>
                </a:lnTo>
                <a:lnTo>
                  <a:pt x="2844499" y="767287"/>
                </a:lnTo>
                <a:lnTo>
                  <a:pt x="5250771" y="767287"/>
                </a:lnTo>
                <a:lnTo>
                  <a:pt x="5266843" y="745162"/>
                </a:lnTo>
                <a:lnTo>
                  <a:pt x="2844499" y="745162"/>
                </a:lnTo>
                <a:lnTo>
                  <a:pt x="2341146" y="260864"/>
                </a:lnTo>
                <a:close/>
              </a:path>
              <a:path w="7907655" h="1251585">
                <a:moveTo>
                  <a:pt x="7907492" y="0"/>
                </a:moveTo>
                <a:lnTo>
                  <a:pt x="5777101" y="0"/>
                </a:lnTo>
                <a:lnTo>
                  <a:pt x="5238494" y="745162"/>
                </a:lnTo>
                <a:lnTo>
                  <a:pt x="5266843" y="745162"/>
                </a:lnTo>
                <a:lnTo>
                  <a:pt x="5800776" y="10111"/>
                </a:lnTo>
                <a:lnTo>
                  <a:pt x="7907492" y="10111"/>
                </a:lnTo>
                <a:lnTo>
                  <a:pt x="790749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54653" y="0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1835342" y="1828751"/>
                </a:moveTo>
                <a:lnTo>
                  <a:pt x="1828799" y="1828751"/>
                </a:lnTo>
                <a:lnTo>
                  <a:pt x="1799355" y="1828470"/>
                </a:lnTo>
                <a:lnTo>
                  <a:pt x="1769911" y="1827729"/>
                </a:lnTo>
                <a:lnTo>
                  <a:pt x="1711023" y="1825480"/>
                </a:lnTo>
                <a:lnTo>
                  <a:pt x="1706116" y="1825480"/>
                </a:lnTo>
                <a:lnTo>
                  <a:pt x="1701209" y="1820573"/>
                </a:lnTo>
                <a:lnTo>
                  <a:pt x="1701209" y="1810758"/>
                </a:lnTo>
                <a:lnTo>
                  <a:pt x="1706116" y="1805850"/>
                </a:lnTo>
                <a:lnTo>
                  <a:pt x="1711023" y="1805850"/>
                </a:lnTo>
                <a:lnTo>
                  <a:pt x="1740467" y="1807742"/>
                </a:lnTo>
                <a:lnTo>
                  <a:pt x="1769911" y="1808713"/>
                </a:lnTo>
                <a:lnTo>
                  <a:pt x="1799355" y="1809071"/>
                </a:lnTo>
                <a:lnTo>
                  <a:pt x="1835342" y="1809122"/>
                </a:lnTo>
                <a:lnTo>
                  <a:pt x="1840250" y="1814029"/>
                </a:lnTo>
                <a:lnTo>
                  <a:pt x="1840250" y="1823844"/>
                </a:lnTo>
                <a:lnTo>
                  <a:pt x="1835342" y="1828751"/>
                </a:lnTo>
                <a:close/>
              </a:path>
              <a:path w="3657600" h="1828800">
                <a:moveTo>
                  <a:pt x="1949847" y="1825480"/>
                </a:moveTo>
                <a:lnTo>
                  <a:pt x="1944939" y="1825480"/>
                </a:lnTo>
                <a:lnTo>
                  <a:pt x="1940032" y="1822208"/>
                </a:lnTo>
                <a:lnTo>
                  <a:pt x="1940032" y="1810758"/>
                </a:lnTo>
                <a:lnTo>
                  <a:pt x="1943304" y="1805850"/>
                </a:lnTo>
                <a:lnTo>
                  <a:pt x="1949847" y="1805850"/>
                </a:lnTo>
                <a:lnTo>
                  <a:pt x="2008735" y="1800739"/>
                </a:lnTo>
                <a:lnTo>
                  <a:pt x="2038179" y="1797799"/>
                </a:lnTo>
                <a:lnTo>
                  <a:pt x="2067623" y="1794400"/>
                </a:lnTo>
                <a:lnTo>
                  <a:pt x="2072530" y="1794400"/>
                </a:lnTo>
                <a:lnTo>
                  <a:pt x="2077437" y="1797671"/>
                </a:lnTo>
                <a:lnTo>
                  <a:pt x="2079073" y="1802579"/>
                </a:lnTo>
                <a:lnTo>
                  <a:pt x="2079073" y="1807486"/>
                </a:lnTo>
                <a:lnTo>
                  <a:pt x="2075802" y="1812394"/>
                </a:lnTo>
                <a:lnTo>
                  <a:pt x="2070894" y="1814029"/>
                </a:lnTo>
                <a:lnTo>
                  <a:pt x="2040249" y="1817429"/>
                </a:lnTo>
                <a:lnTo>
                  <a:pt x="1949847" y="1825480"/>
                </a:lnTo>
                <a:close/>
              </a:path>
              <a:path w="3657600" h="1828800">
                <a:moveTo>
                  <a:pt x="1598154" y="1814030"/>
                </a:moveTo>
                <a:lnTo>
                  <a:pt x="1593247" y="1814030"/>
                </a:lnTo>
                <a:lnTo>
                  <a:pt x="1562857" y="1810042"/>
                </a:lnTo>
                <a:lnTo>
                  <a:pt x="1503305" y="1800228"/>
                </a:lnTo>
                <a:lnTo>
                  <a:pt x="1465656" y="1787857"/>
                </a:lnTo>
                <a:lnTo>
                  <a:pt x="1465656" y="1782950"/>
                </a:lnTo>
                <a:lnTo>
                  <a:pt x="1467292" y="1778042"/>
                </a:lnTo>
                <a:lnTo>
                  <a:pt x="1472199" y="1774771"/>
                </a:lnTo>
                <a:lnTo>
                  <a:pt x="1477107" y="1774771"/>
                </a:lnTo>
                <a:lnTo>
                  <a:pt x="1506525" y="1780599"/>
                </a:lnTo>
                <a:lnTo>
                  <a:pt x="1535790" y="1785813"/>
                </a:lnTo>
                <a:lnTo>
                  <a:pt x="1564749" y="1790413"/>
                </a:lnTo>
                <a:lnTo>
                  <a:pt x="1593247" y="1794400"/>
                </a:lnTo>
                <a:lnTo>
                  <a:pt x="1598154" y="1794400"/>
                </a:lnTo>
                <a:lnTo>
                  <a:pt x="1603062" y="1799308"/>
                </a:lnTo>
                <a:lnTo>
                  <a:pt x="1601426" y="1805851"/>
                </a:lnTo>
                <a:lnTo>
                  <a:pt x="1603062" y="1810758"/>
                </a:lnTo>
                <a:lnTo>
                  <a:pt x="1598154" y="1814030"/>
                </a:lnTo>
                <a:close/>
              </a:path>
              <a:path w="3657600" h="1828800">
                <a:moveTo>
                  <a:pt x="2187035" y="1794400"/>
                </a:moveTo>
                <a:lnTo>
                  <a:pt x="2180491" y="1794400"/>
                </a:lnTo>
                <a:lnTo>
                  <a:pt x="2177220" y="1791129"/>
                </a:lnTo>
                <a:lnTo>
                  <a:pt x="2173948" y="1781314"/>
                </a:lnTo>
                <a:lnTo>
                  <a:pt x="2177220" y="1776407"/>
                </a:lnTo>
                <a:lnTo>
                  <a:pt x="2183763" y="1774771"/>
                </a:lnTo>
                <a:lnTo>
                  <a:pt x="2241628" y="1762298"/>
                </a:lnTo>
                <a:lnTo>
                  <a:pt x="2270025" y="1755678"/>
                </a:lnTo>
                <a:lnTo>
                  <a:pt x="2298267" y="1748598"/>
                </a:lnTo>
                <a:lnTo>
                  <a:pt x="2303175" y="1746963"/>
                </a:lnTo>
                <a:lnTo>
                  <a:pt x="2309718" y="1750234"/>
                </a:lnTo>
                <a:lnTo>
                  <a:pt x="2309718" y="1755141"/>
                </a:lnTo>
                <a:lnTo>
                  <a:pt x="2311354" y="1760049"/>
                </a:lnTo>
                <a:lnTo>
                  <a:pt x="2308082" y="1766592"/>
                </a:lnTo>
                <a:lnTo>
                  <a:pt x="2303175" y="1766592"/>
                </a:lnTo>
                <a:lnTo>
                  <a:pt x="2245718" y="1781109"/>
                </a:lnTo>
                <a:lnTo>
                  <a:pt x="2216453" y="1787985"/>
                </a:lnTo>
                <a:lnTo>
                  <a:pt x="2187034" y="1794400"/>
                </a:lnTo>
                <a:close/>
              </a:path>
              <a:path w="3657600" h="1828800">
                <a:moveTo>
                  <a:pt x="1364238" y="1768228"/>
                </a:moveTo>
                <a:lnTo>
                  <a:pt x="1356059" y="1768228"/>
                </a:lnTo>
                <a:lnTo>
                  <a:pt x="1327587" y="1760560"/>
                </a:lnTo>
                <a:lnTo>
                  <a:pt x="1298807" y="1752279"/>
                </a:lnTo>
                <a:lnTo>
                  <a:pt x="1270028" y="1743384"/>
                </a:lnTo>
                <a:lnTo>
                  <a:pt x="1236648" y="1732240"/>
                </a:lnTo>
                <a:lnTo>
                  <a:pt x="1233376" y="1727333"/>
                </a:lnTo>
                <a:lnTo>
                  <a:pt x="1235012" y="1720790"/>
                </a:lnTo>
                <a:lnTo>
                  <a:pt x="1236648" y="1715883"/>
                </a:lnTo>
                <a:lnTo>
                  <a:pt x="1241555" y="1712611"/>
                </a:lnTo>
                <a:lnTo>
                  <a:pt x="1248098" y="1714247"/>
                </a:lnTo>
                <a:lnTo>
                  <a:pt x="1276315" y="1723755"/>
                </a:lnTo>
                <a:lnTo>
                  <a:pt x="1304532" y="1732650"/>
                </a:lnTo>
                <a:lnTo>
                  <a:pt x="1332750" y="1740931"/>
                </a:lnTo>
                <a:lnTo>
                  <a:pt x="1360967" y="1748598"/>
                </a:lnTo>
                <a:lnTo>
                  <a:pt x="1365874" y="1750234"/>
                </a:lnTo>
                <a:lnTo>
                  <a:pt x="1369146" y="1755141"/>
                </a:lnTo>
                <a:lnTo>
                  <a:pt x="1367510" y="1760049"/>
                </a:lnTo>
                <a:lnTo>
                  <a:pt x="1367510" y="1764956"/>
                </a:lnTo>
                <a:lnTo>
                  <a:pt x="1364238" y="1768228"/>
                </a:lnTo>
                <a:close/>
              </a:path>
              <a:path w="3657600" h="1828800">
                <a:moveTo>
                  <a:pt x="2419315" y="1732241"/>
                </a:moveTo>
                <a:lnTo>
                  <a:pt x="2417679" y="1732241"/>
                </a:lnTo>
                <a:lnTo>
                  <a:pt x="2409500" y="1732241"/>
                </a:lnTo>
                <a:lnTo>
                  <a:pt x="2406229" y="1728969"/>
                </a:lnTo>
                <a:lnTo>
                  <a:pt x="2404593" y="1725698"/>
                </a:lnTo>
                <a:lnTo>
                  <a:pt x="2402957" y="1720790"/>
                </a:lnTo>
                <a:lnTo>
                  <a:pt x="2406229" y="1714247"/>
                </a:lnTo>
                <a:lnTo>
                  <a:pt x="2411136" y="1712611"/>
                </a:lnTo>
                <a:lnTo>
                  <a:pt x="2466752" y="1692778"/>
                </a:lnTo>
                <a:lnTo>
                  <a:pt x="2494407" y="1682477"/>
                </a:lnTo>
                <a:lnTo>
                  <a:pt x="2522369" y="1671717"/>
                </a:lnTo>
                <a:lnTo>
                  <a:pt x="2527276" y="1670081"/>
                </a:lnTo>
                <a:lnTo>
                  <a:pt x="2533819" y="1671717"/>
                </a:lnTo>
                <a:lnTo>
                  <a:pt x="2537091" y="1681532"/>
                </a:lnTo>
                <a:lnTo>
                  <a:pt x="2535455" y="1688075"/>
                </a:lnTo>
                <a:lnTo>
                  <a:pt x="2530548" y="1689711"/>
                </a:lnTo>
                <a:lnTo>
                  <a:pt x="2503276" y="1700726"/>
                </a:lnTo>
                <a:lnTo>
                  <a:pt x="2475545" y="1711589"/>
                </a:lnTo>
                <a:lnTo>
                  <a:pt x="2447506" y="1722145"/>
                </a:lnTo>
                <a:lnTo>
                  <a:pt x="2419315" y="1732241"/>
                </a:lnTo>
                <a:close/>
              </a:path>
              <a:path w="3657600" h="1828800">
                <a:moveTo>
                  <a:pt x="1138501" y="1691346"/>
                </a:moveTo>
                <a:lnTo>
                  <a:pt x="1131958" y="1691346"/>
                </a:lnTo>
                <a:lnTo>
                  <a:pt x="1104712" y="1679998"/>
                </a:lnTo>
                <a:lnTo>
                  <a:pt x="1077159" y="1668037"/>
                </a:lnTo>
                <a:lnTo>
                  <a:pt x="1049606" y="1655461"/>
                </a:lnTo>
                <a:lnTo>
                  <a:pt x="1022361" y="1642273"/>
                </a:lnTo>
                <a:lnTo>
                  <a:pt x="1017453" y="1640637"/>
                </a:lnTo>
                <a:lnTo>
                  <a:pt x="1015817" y="1634094"/>
                </a:lnTo>
                <a:lnTo>
                  <a:pt x="1019089" y="1624279"/>
                </a:lnTo>
                <a:lnTo>
                  <a:pt x="1025632" y="1622644"/>
                </a:lnTo>
                <a:lnTo>
                  <a:pt x="1030539" y="1624279"/>
                </a:lnTo>
                <a:lnTo>
                  <a:pt x="1057530" y="1637468"/>
                </a:lnTo>
                <a:lnTo>
                  <a:pt x="1084520" y="1650043"/>
                </a:lnTo>
                <a:lnTo>
                  <a:pt x="1111510" y="1662004"/>
                </a:lnTo>
                <a:lnTo>
                  <a:pt x="1138501" y="1673353"/>
                </a:lnTo>
                <a:lnTo>
                  <a:pt x="1143408" y="1674988"/>
                </a:lnTo>
                <a:lnTo>
                  <a:pt x="1146680" y="1681531"/>
                </a:lnTo>
                <a:lnTo>
                  <a:pt x="1143408" y="1686439"/>
                </a:lnTo>
                <a:lnTo>
                  <a:pt x="1141772" y="1689710"/>
                </a:lnTo>
                <a:lnTo>
                  <a:pt x="1138501" y="1691346"/>
                </a:lnTo>
                <a:close/>
              </a:path>
              <a:path w="3657600" h="1828800">
                <a:moveTo>
                  <a:pt x="2641781" y="1640637"/>
                </a:moveTo>
                <a:lnTo>
                  <a:pt x="2631966" y="1640637"/>
                </a:lnTo>
                <a:lnTo>
                  <a:pt x="2628695" y="1639001"/>
                </a:lnTo>
                <a:lnTo>
                  <a:pt x="2627059" y="1635730"/>
                </a:lnTo>
                <a:lnTo>
                  <a:pt x="2625423" y="1630822"/>
                </a:lnTo>
                <a:lnTo>
                  <a:pt x="2627059" y="1624279"/>
                </a:lnTo>
                <a:lnTo>
                  <a:pt x="2631966" y="1622643"/>
                </a:lnTo>
                <a:lnTo>
                  <a:pt x="2684311" y="1595449"/>
                </a:lnTo>
                <a:lnTo>
                  <a:pt x="2710637" y="1581468"/>
                </a:lnTo>
                <a:lnTo>
                  <a:pt x="2736656" y="1567027"/>
                </a:lnTo>
                <a:lnTo>
                  <a:pt x="2741563" y="1563756"/>
                </a:lnTo>
                <a:lnTo>
                  <a:pt x="2748106" y="1565391"/>
                </a:lnTo>
                <a:lnTo>
                  <a:pt x="2749742" y="1570298"/>
                </a:lnTo>
                <a:lnTo>
                  <a:pt x="2753014" y="1575206"/>
                </a:lnTo>
                <a:lnTo>
                  <a:pt x="2751378" y="1581749"/>
                </a:lnTo>
                <a:lnTo>
                  <a:pt x="2746471" y="1583385"/>
                </a:lnTo>
                <a:lnTo>
                  <a:pt x="2720452" y="1598081"/>
                </a:lnTo>
                <a:lnTo>
                  <a:pt x="2694126" y="1612624"/>
                </a:lnTo>
                <a:lnTo>
                  <a:pt x="2667800" y="1626861"/>
                </a:lnTo>
                <a:lnTo>
                  <a:pt x="2641781" y="1640637"/>
                </a:lnTo>
                <a:close/>
              </a:path>
              <a:path w="3657600" h="1828800">
                <a:moveTo>
                  <a:pt x="924214" y="1586657"/>
                </a:moveTo>
                <a:lnTo>
                  <a:pt x="917671" y="1586657"/>
                </a:lnTo>
                <a:lnTo>
                  <a:pt x="916035" y="1585021"/>
                </a:lnTo>
                <a:lnTo>
                  <a:pt x="890297" y="1569992"/>
                </a:lnTo>
                <a:lnTo>
                  <a:pt x="864712" y="1554350"/>
                </a:lnTo>
                <a:lnTo>
                  <a:pt x="839435" y="1538094"/>
                </a:lnTo>
                <a:lnTo>
                  <a:pt x="814617" y="1521225"/>
                </a:lnTo>
                <a:lnTo>
                  <a:pt x="809709" y="1517954"/>
                </a:lnTo>
                <a:lnTo>
                  <a:pt x="808074" y="1511411"/>
                </a:lnTo>
                <a:lnTo>
                  <a:pt x="811345" y="1508139"/>
                </a:lnTo>
                <a:lnTo>
                  <a:pt x="814617" y="1503232"/>
                </a:lnTo>
                <a:lnTo>
                  <a:pt x="821160" y="1501596"/>
                </a:lnTo>
                <a:lnTo>
                  <a:pt x="824431" y="1504868"/>
                </a:lnTo>
                <a:lnTo>
                  <a:pt x="849224" y="1520791"/>
                </a:lnTo>
                <a:lnTo>
                  <a:pt x="874323" y="1536561"/>
                </a:lnTo>
                <a:lnTo>
                  <a:pt x="899422" y="1552024"/>
                </a:lnTo>
                <a:lnTo>
                  <a:pt x="924214" y="1567027"/>
                </a:lnTo>
                <a:lnTo>
                  <a:pt x="929121" y="1570299"/>
                </a:lnTo>
                <a:lnTo>
                  <a:pt x="930757" y="1575206"/>
                </a:lnTo>
                <a:lnTo>
                  <a:pt x="927485" y="1580113"/>
                </a:lnTo>
                <a:lnTo>
                  <a:pt x="927485" y="1585021"/>
                </a:lnTo>
                <a:lnTo>
                  <a:pt x="924214" y="1586657"/>
                </a:lnTo>
                <a:close/>
              </a:path>
              <a:path w="3657600" h="1828800">
                <a:moveTo>
                  <a:pt x="2841346" y="1522861"/>
                </a:moveTo>
                <a:lnTo>
                  <a:pt x="2836439" y="1522861"/>
                </a:lnTo>
                <a:lnTo>
                  <a:pt x="2833167" y="1521225"/>
                </a:lnTo>
                <a:lnTo>
                  <a:pt x="2831531" y="1517954"/>
                </a:lnTo>
                <a:lnTo>
                  <a:pt x="2828260" y="1513046"/>
                </a:lnTo>
                <a:lnTo>
                  <a:pt x="2829895" y="1506503"/>
                </a:lnTo>
                <a:lnTo>
                  <a:pt x="2834803" y="1504867"/>
                </a:lnTo>
                <a:lnTo>
                  <a:pt x="2859314" y="1488382"/>
                </a:lnTo>
                <a:lnTo>
                  <a:pt x="2883671" y="1471129"/>
                </a:lnTo>
                <a:lnTo>
                  <a:pt x="2931313" y="1436165"/>
                </a:lnTo>
                <a:lnTo>
                  <a:pt x="2936221" y="1432893"/>
                </a:lnTo>
                <a:lnTo>
                  <a:pt x="2941128" y="1432893"/>
                </a:lnTo>
                <a:lnTo>
                  <a:pt x="2947671" y="1442708"/>
                </a:lnTo>
                <a:lnTo>
                  <a:pt x="2947671" y="1447615"/>
                </a:lnTo>
                <a:lnTo>
                  <a:pt x="2942764" y="1450887"/>
                </a:lnTo>
                <a:lnTo>
                  <a:pt x="2919173" y="1469008"/>
                </a:lnTo>
                <a:lnTo>
                  <a:pt x="2895122" y="1486670"/>
                </a:lnTo>
                <a:lnTo>
                  <a:pt x="2870764" y="1504024"/>
                </a:lnTo>
                <a:lnTo>
                  <a:pt x="2846253" y="1521225"/>
                </a:lnTo>
                <a:lnTo>
                  <a:pt x="2844617" y="1521225"/>
                </a:lnTo>
                <a:lnTo>
                  <a:pt x="2841346" y="1522861"/>
                </a:lnTo>
                <a:close/>
              </a:path>
              <a:path w="3657600" h="1828800">
                <a:moveTo>
                  <a:pt x="726285" y="1454158"/>
                </a:moveTo>
                <a:lnTo>
                  <a:pt x="718106" y="1454158"/>
                </a:lnTo>
                <a:lnTo>
                  <a:pt x="716470" y="1452522"/>
                </a:lnTo>
                <a:lnTo>
                  <a:pt x="669850" y="1415513"/>
                </a:lnTo>
                <a:lnTo>
                  <a:pt x="646541" y="1396625"/>
                </a:lnTo>
                <a:lnTo>
                  <a:pt x="623231" y="1377277"/>
                </a:lnTo>
                <a:lnTo>
                  <a:pt x="618323" y="1374005"/>
                </a:lnTo>
                <a:lnTo>
                  <a:pt x="618323" y="1367462"/>
                </a:lnTo>
                <a:lnTo>
                  <a:pt x="624866" y="1357647"/>
                </a:lnTo>
                <a:lnTo>
                  <a:pt x="631410" y="1357647"/>
                </a:lnTo>
                <a:lnTo>
                  <a:pt x="636317" y="1360919"/>
                </a:lnTo>
                <a:lnTo>
                  <a:pt x="658681" y="1380267"/>
                </a:lnTo>
                <a:lnTo>
                  <a:pt x="681505" y="1399155"/>
                </a:lnTo>
                <a:lnTo>
                  <a:pt x="704636" y="1417737"/>
                </a:lnTo>
                <a:lnTo>
                  <a:pt x="727920" y="1436165"/>
                </a:lnTo>
                <a:lnTo>
                  <a:pt x="732828" y="1439436"/>
                </a:lnTo>
                <a:lnTo>
                  <a:pt x="732828" y="1445980"/>
                </a:lnTo>
                <a:lnTo>
                  <a:pt x="729556" y="1449251"/>
                </a:lnTo>
                <a:lnTo>
                  <a:pt x="729556" y="1452522"/>
                </a:lnTo>
                <a:lnTo>
                  <a:pt x="726285" y="1454158"/>
                </a:lnTo>
                <a:close/>
              </a:path>
              <a:path w="3657600" h="1828800">
                <a:moveTo>
                  <a:pt x="3032732" y="1377277"/>
                </a:moveTo>
                <a:lnTo>
                  <a:pt x="3026189" y="1377277"/>
                </a:lnTo>
                <a:lnTo>
                  <a:pt x="3024553" y="1375641"/>
                </a:lnTo>
                <a:lnTo>
                  <a:pt x="3021281" y="1374005"/>
                </a:lnTo>
                <a:lnTo>
                  <a:pt x="3018010" y="1369098"/>
                </a:lnTo>
                <a:lnTo>
                  <a:pt x="3018010" y="1364191"/>
                </a:lnTo>
                <a:lnTo>
                  <a:pt x="3022917" y="1359283"/>
                </a:lnTo>
                <a:lnTo>
                  <a:pt x="3044975" y="1339629"/>
                </a:lnTo>
                <a:lnTo>
                  <a:pt x="3066879" y="1319820"/>
                </a:lnTo>
                <a:lnTo>
                  <a:pt x="3088476" y="1299705"/>
                </a:lnTo>
                <a:lnTo>
                  <a:pt x="3109614" y="1279130"/>
                </a:lnTo>
                <a:lnTo>
                  <a:pt x="3112885" y="1275859"/>
                </a:lnTo>
                <a:lnTo>
                  <a:pt x="3119428" y="1275859"/>
                </a:lnTo>
                <a:lnTo>
                  <a:pt x="3124335" y="1279130"/>
                </a:lnTo>
                <a:lnTo>
                  <a:pt x="3127607" y="1282402"/>
                </a:lnTo>
                <a:lnTo>
                  <a:pt x="3127607" y="1288945"/>
                </a:lnTo>
                <a:lnTo>
                  <a:pt x="3081601" y="1335360"/>
                </a:lnTo>
                <a:lnTo>
                  <a:pt x="3037639" y="1375641"/>
                </a:lnTo>
                <a:lnTo>
                  <a:pt x="3032732" y="1377277"/>
                </a:lnTo>
                <a:close/>
              </a:path>
              <a:path w="3657600" h="1828800">
                <a:moveTo>
                  <a:pt x="546349" y="1297124"/>
                </a:moveTo>
                <a:lnTo>
                  <a:pt x="541442" y="1297124"/>
                </a:lnTo>
                <a:lnTo>
                  <a:pt x="538170" y="1293852"/>
                </a:lnTo>
                <a:lnTo>
                  <a:pt x="496662" y="1251117"/>
                </a:lnTo>
                <a:lnTo>
                  <a:pt x="456381" y="1207156"/>
                </a:lnTo>
                <a:lnTo>
                  <a:pt x="453110" y="1202248"/>
                </a:lnTo>
                <a:lnTo>
                  <a:pt x="453110" y="1197341"/>
                </a:lnTo>
                <a:lnTo>
                  <a:pt x="458017" y="1192434"/>
                </a:lnTo>
                <a:lnTo>
                  <a:pt x="462924" y="1189162"/>
                </a:lnTo>
                <a:lnTo>
                  <a:pt x="467832" y="1189162"/>
                </a:lnTo>
                <a:lnTo>
                  <a:pt x="472739" y="1194070"/>
                </a:lnTo>
                <a:lnTo>
                  <a:pt x="492650" y="1216127"/>
                </a:lnTo>
                <a:lnTo>
                  <a:pt x="513020" y="1238031"/>
                </a:lnTo>
                <a:lnTo>
                  <a:pt x="533697" y="1259629"/>
                </a:lnTo>
                <a:lnTo>
                  <a:pt x="554528" y="1280766"/>
                </a:lnTo>
                <a:lnTo>
                  <a:pt x="557800" y="1284038"/>
                </a:lnTo>
                <a:lnTo>
                  <a:pt x="557800" y="1290581"/>
                </a:lnTo>
                <a:lnTo>
                  <a:pt x="554528" y="1295488"/>
                </a:lnTo>
                <a:lnTo>
                  <a:pt x="549621" y="1295488"/>
                </a:lnTo>
                <a:lnTo>
                  <a:pt x="546349" y="1297124"/>
                </a:lnTo>
                <a:close/>
              </a:path>
              <a:path w="3657600" h="1828800">
                <a:moveTo>
                  <a:pt x="3202853" y="1208792"/>
                </a:moveTo>
                <a:lnTo>
                  <a:pt x="3191402" y="1208792"/>
                </a:lnTo>
                <a:lnTo>
                  <a:pt x="3189767" y="1207156"/>
                </a:lnTo>
                <a:lnTo>
                  <a:pt x="3184859" y="1203884"/>
                </a:lnTo>
                <a:lnTo>
                  <a:pt x="3184859" y="1197341"/>
                </a:lnTo>
                <a:lnTo>
                  <a:pt x="3188131" y="1192434"/>
                </a:lnTo>
                <a:lnTo>
                  <a:pt x="3207479" y="1170070"/>
                </a:lnTo>
                <a:lnTo>
                  <a:pt x="3226367" y="1147246"/>
                </a:lnTo>
                <a:lnTo>
                  <a:pt x="3244949" y="1124115"/>
                </a:lnTo>
                <a:lnTo>
                  <a:pt x="3263377" y="1100830"/>
                </a:lnTo>
                <a:lnTo>
                  <a:pt x="3266648" y="1095923"/>
                </a:lnTo>
                <a:lnTo>
                  <a:pt x="3273191" y="1095923"/>
                </a:lnTo>
                <a:lnTo>
                  <a:pt x="3276463" y="1099194"/>
                </a:lnTo>
                <a:lnTo>
                  <a:pt x="3281370" y="1102466"/>
                </a:lnTo>
                <a:lnTo>
                  <a:pt x="3281370" y="1109009"/>
                </a:lnTo>
                <a:lnTo>
                  <a:pt x="3278099" y="1112281"/>
                </a:lnTo>
                <a:lnTo>
                  <a:pt x="3259671" y="1135590"/>
                </a:lnTo>
                <a:lnTo>
                  <a:pt x="3241089" y="1158900"/>
                </a:lnTo>
                <a:lnTo>
                  <a:pt x="3222201" y="1182210"/>
                </a:lnTo>
                <a:lnTo>
                  <a:pt x="3202853" y="1205520"/>
                </a:lnTo>
                <a:lnTo>
                  <a:pt x="3202853" y="1208792"/>
                </a:lnTo>
                <a:close/>
              </a:path>
              <a:path w="3657600" h="1828800">
                <a:moveTo>
                  <a:pt x="389314" y="1118824"/>
                </a:moveTo>
                <a:lnTo>
                  <a:pt x="384407" y="1118824"/>
                </a:lnTo>
                <a:lnTo>
                  <a:pt x="381136" y="1117188"/>
                </a:lnTo>
                <a:lnTo>
                  <a:pt x="343717" y="1067910"/>
                </a:lnTo>
                <a:lnTo>
                  <a:pt x="309161" y="1019042"/>
                </a:lnTo>
                <a:lnTo>
                  <a:pt x="305890" y="1014134"/>
                </a:lnTo>
                <a:lnTo>
                  <a:pt x="307526" y="1007591"/>
                </a:lnTo>
                <a:lnTo>
                  <a:pt x="312433" y="1005955"/>
                </a:lnTo>
                <a:lnTo>
                  <a:pt x="317340" y="1002684"/>
                </a:lnTo>
                <a:lnTo>
                  <a:pt x="323883" y="1004319"/>
                </a:lnTo>
                <a:lnTo>
                  <a:pt x="325519" y="1009227"/>
                </a:lnTo>
                <a:lnTo>
                  <a:pt x="342005" y="1033738"/>
                </a:lnTo>
                <a:lnTo>
                  <a:pt x="359257" y="1058096"/>
                </a:lnTo>
                <a:lnTo>
                  <a:pt x="376816" y="1082147"/>
                </a:lnTo>
                <a:lnTo>
                  <a:pt x="394222" y="1105738"/>
                </a:lnTo>
                <a:lnTo>
                  <a:pt x="397493" y="1110645"/>
                </a:lnTo>
                <a:lnTo>
                  <a:pt x="397493" y="1115552"/>
                </a:lnTo>
                <a:lnTo>
                  <a:pt x="395040" y="1117188"/>
                </a:lnTo>
                <a:lnTo>
                  <a:pt x="390950" y="1117188"/>
                </a:lnTo>
                <a:lnTo>
                  <a:pt x="389314" y="1118824"/>
                </a:lnTo>
                <a:close/>
              </a:path>
              <a:path w="3657600" h="1828800">
                <a:moveTo>
                  <a:pt x="392586" y="1118824"/>
                </a:moveTo>
                <a:lnTo>
                  <a:pt x="390950" y="1117188"/>
                </a:lnTo>
                <a:lnTo>
                  <a:pt x="395040" y="1117188"/>
                </a:lnTo>
                <a:lnTo>
                  <a:pt x="392586" y="1118824"/>
                </a:lnTo>
                <a:close/>
              </a:path>
              <a:path w="3657600" h="1828800">
                <a:moveTo>
                  <a:pt x="3345165" y="1020677"/>
                </a:moveTo>
                <a:lnTo>
                  <a:pt x="3338623" y="1020677"/>
                </a:lnTo>
                <a:lnTo>
                  <a:pt x="3336987" y="1019041"/>
                </a:lnTo>
                <a:lnTo>
                  <a:pt x="3332079" y="1015770"/>
                </a:lnTo>
                <a:lnTo>
                  <a:pt x="3330444" y="1009227"/>
                </a:lnTo>
                <a:lnTo>
                  <a:pt x="3333715" y="1005955"/>
                </a:lnTo>
                <a:lnTo>
                  <a:pt x="3349638" y="981163"/>
                </a:lnTo>
                <a:lnTo>
                  <a:pt x="3365408" y="956064"/>
                </a:lnTo>
                <a:lnTo>
                  <a:pt x="3380872" y="930965"/>
                </a:lnTo>
                <a:lnTo>
                  <a:pt x="3395875" y="906172"/>
                </a:lnTo>
                <a:lnTo>
                  <a:pt x="3399146" y="901265"/>
                </a:lnTo>
                <a:lnTo>
                  <a:pt x="3404054" y="899629"/>
                </a:lnTo>
                <a:lnTo>
                  <a:pt x="3413869" y="906172"/>
                </a:lnTo>
                <a:lnTo>
                  <a:pt x="3415504" y="911080"/>
                </a:lnTo>
                <a:lnTo>
                  <a:pt x="3412233" y="915987"/>
                </a:lnTo>
                <a:lnTo>
                  <a:pt x="3397204" y="941725"/>
                </a:lnTo>
                <a:lnTo>
                  <a:pt x="3381562" y="967310"/>
                </a:lnTo>
                <a:lnTo>
                  <a:pt x="3365306" y="992588"/>
                </a:lnTo>
                <a:lnTo>
                  <a:pt x="3348437" y="1017405"/>
                </a:lnTo>
                <a:lnTo>
                  <a:pt x="3348437" y="1019041"/>
                </a:lnTo>
                <a:lnTo>
                  <a:pt x="3345165" y="1020677"/>
                </a:lnTo>
                <a:close/>
              </a:path>
              <a:path w="3657600" h="1828800">
                <a:moveTo>
                  <a:pt x="260088" y="920895"/>
                </a:moveTo>
                <a:lnTo>
                  <a:pt x="251909" y="920895"/>
                </a:lnTo>
                <a:lnTo>
                  <a:pt x="248638" y="919259"/>
                </a:lnTo>
                <a:lnTo>
                  <a:pt x="247002" y="915987"/>
                </a:lnTo>
                <a:lnTo>
                  <a:pt x="232305" y="889968"/>
                </a:lnTo>
                <a:lnTo>
                  <a:pt x="217762" y="863642"/>
                </a:lnTo>
                <a:lnTo>
                  <a:pt x="203526" y="837317"/>
                </a:lnTo>
                <a:lnTo>
                  <a:pt x="189750" y="811298"/>
                </a:lnTo>
                <a:lnTo>
                  <a:pt x="188114" y="806390"/>
                </a:lnTo>
                <a:lnTo>
                  <a:pt x="189750" y="799847"/>
                </a:lnTo>
                <a:lnTo>
                  <a:pt x="199564" y="796575"/>
                </a:lnTo>
                <a:lnTo>
                  <a:pt x="206107" y="798211"/>
                </a:lnTo>
                <a:lnTo>
                  <a:pt x="207743" y="803119"/>
                </a:lnTo>
                <a:lnTo>
                  <a:pt x="234938" y="855464"/>
                </a:lnTo>
                <a:lnTo>
                  <a:pt x="248919" y="881789"/>
                </a:lnTo>
                <a:lnTo>
                  <a:pt x="263360" y="907808"/>
                </a:lnTo>
                <a:lnTo>
                  <a:pt x="266631" y="912716"/>
                </a:lnTo>
                <a:lnTo>
                  <a:pt x="264995" y="919259"/>
                </a:lnTo>
                <a:lnTo>
                  <a:pt x="260088" y="920895"/>
                </a:lnTo>
                <a:close/>
              </a:path>
              <a:path w="3657600" h="1828800">
                <a:moveTo>
                  <a:pt x="3464577" y="814569"/>
                </a:moveTo>
                <a:lnTo>
                  <a:pt x="3458034" y="814569"/>
                </a:lnTo>
                <a:lnTo>
                  <a:pt x="3456398" y="812933"/>
                </a:lnTo>
                <a:lnTo>
                  <a:pt x="3451491" y="811297"/>
                </a:lnTo>
                <a:lnTo>
                  <a:pt x="3449855" y="804754"/>
                </a:lnTo>
                <a:lnTo>
                  <a:pt x="3451491" y="799847"/>
                </a:lnTo>
                <a:lnTo>
                  <a:pt x="3464679" y="772857"/>
                </a:lnTo>
                <a:lnTo>
                  <a:pt x="3477254" y="745866"/>
                </a:lnTo>
                <a:lnTo>
                  <a:pt x="3489216" y="718876"/>
                </a:lnTo>
                <a:lnTo>
                  <a:pt x="3500564" y="691885"/>
                </a:lnTo>
                <a:lnTo>
                  <a:pt x="3502200" y="686978"/>
                </a:lnTo>
                <a:lnTo>
                  <a:pt x="3508743" y="683707"/>
                </a:lnTo>
                <a:lnTo>
                  <a:pt x="3513650" y="686978"/>
                </a:lnTo>
                <a:lnTo>
                  <a:pt x="3518558" y="688614"/>
                </a:lnTo>
                <a:lnTo>
                  <a:pt x="3521829" y="695157"/>
                </a:lnTo>
                <a:lnTo>
                  <a:pt x="3518558" y="700064"/>
                </a:lnTo>
                <a:lnTo>
                  <a:pt x="3507210" y="727310"/>
                </a:lnTo>
                <a:lnTo>
                  <a:pt x="3495248" y="754863"/>
                </a:lnTo>
                <a:lnTo>
                  <a:pt x="3482673" y="782416"/>
                </a:lnTo>
                <a:lnTo>
                  <a:pt x="3469484" y="809661"/>
                </a:lnTo>
                <a:lnTo>
                  <a:pt x="3467849" y="812933"/>
                </a:lnTo>
                <a:lnTo>
                  <a:pt x="3464577" y="814569"/>
                </a:lnTo>
                <a:close/>
              </a:path>
              <a:path w="3657600" h="1828800">
                <a:moveTo>
                  <a:pt x="153762" y="708243"/>
                </a:moveTo>
                <a:lnTo>
                  <a:pt x="145583" y="708243"/>
                </a:lnTo>
                <a:lnTo>
                  <a:pt x="140676" y="706608"/>
                </a:lnTo>
                <a:lnTo>
                  <a:pt x="139040" y="701700"/>
                </a:lnTo>
                <a:lnTo>
                  <a:pt x="128024" y="674429"/>
                </a:lnTo>
                <a:lnTo>
                  <a:pt x="117162" y="646697"/>
                </a:lnTo>
                <a:lnTo>
                  <a:pt x="106606" y="618659"/>
                </a:lnTo>
                <a:lnTo>
                  <a:pt x="96510" y="590468"/>
                </a:lnTo>
                <a:lnTo>
                  <a:pt x="94874" y="585560"/>
                </a:lnTo>
                <a:lnTo>
                  <a:pt x="98146" y="579017"/>
                </a:lnTo>
                <a:lnTo>
                  <a:pt x="107961" y="575745"/>
                </a:lnTo>
                <a:lnTo>
                  <a:pt x="114504" y="579017"/>
                </a:lnTo>
                <a:lnTo>
                  <a:pt x="116139" y="583924"/>
                </a:lnTo>
                <a:lnTo>
                  <a:pt x="126005" y="611886"/>
                </a:lnTo>
                <a:lnTo>
                  <a:pt x="136178" y="639541"/>
                </a:lnTo>
                <a:lnTo>
                  <a:pt x="146964" y="667196"/>
                </a:lnTo>
                <a:lnTo>
                  <a:pt x="158670" y="695157"/>
                </a:lnTo>
                <a:lnTo>
                  <a:pt x="160306" y="700065"/>
                </a:lnTo>
                <a:lnTo>
                  <a:pt x="158670" y="706608"/>
                </a:lnTo>
                <a:lnTo>
                  <a:pt x="153762" y="708243"/>
                </a:lnTo>
                <a:close/>
              </a:path>
              <a:path w="3657600" h="1828800">
                <a:moveTo>
                  <a:pt x="3556181" y="593739"/>
                </a:moveTo>
                <a:lnTo>
                  <a:pt x="3549638" y="593739"/>
                </a:lnTo>
                <a:lnTo>
                  <a:pt x="3544730" y="592103"/>
                </a:lnTo>
                <a:lnTo>
                  <a:pt x="3541459" y="587196"/>
                </a:lnTo>
                <a:lnTo>
                  <a:pt x="3543095" y="580653"/>
                </a:lnTo>
                <a:lnTo>
                  <a:pt x="3552603" y="552436"/>
                </a:lnTo>
                <a:lnTo>
                  <a:pt x="3561497" y="524218"/>
                </a:lnTo>
                <a:lnTo>
                  <a:pt x="3569779" y="496001"/>
                </a:lnTo>
                <a:lnTo>
                  <a:pt x="3577446" y="467784"/>
                </a:lnTo>
                <a:lnTo>
                  <a:pt x="3579082" y="462877"/>
                </a:lnTo>
                <a:lnTo>
                  <a:pt x="3583989" y="459605"/>
                </a:lnTo>
                <a:lnTo>
                  <a:pt x="3593804" y="462877"/>
                </a:lnTo>
                <a:lnTo>
                  <a:pt x="3597075" y="467784"/>
                </a:lnTo>
                <a:lnTo>
                  <a:pt x="3595440" y="472692"/>
                </a:lnTo>
                <a:lnTo>
                  <a:pt x="3587772" y="501164"/>
                </a:lnTo>
                <a:lnTo>
                  <a:pt x="3579491" y="529944"/>
                </a:lnTo>
                <a:lnTo>
                  <a:pt x="3570596" y="558723"/>
                </a:lnTo>
                <a:lnTo>
                  <a:pt x="3559452" y="592103"/>
                </a:lnTo>
                <a:lnTo>
                  <a:pt x="3556181" y="593739"/>
                </a:lnTo>
                <a:close/>
              </a:path>
              <a:path w="3657600" h="1828800">
                <a:moveTo>
                  <a:pt x="78517" y="482506"/>
                </a:moveTo>
                <a:lnTo>
                  <a:pt x="67066" y="482506"/>
                </a:lnTo>
                <a:lnTo>
                  <a:pt x="63795" y="479235"/>
                </a:lnTo>
                <a:lnTo>
                  <a:pt x="47641" y="418507"/>
                </a:lnTo>
                <a:lnTo>
                  <a:pt x="34351" y="359823"/>
                </a:lnTo>
                <a:lnTo>
                  <a:pt x="32715" y="354916"/>
                </a:lnTo>
                <a:lnTo>
                  <a:pt x="35986" y="350008"/>
                </a:lnTo>
                <a:lnTo>
                  <a:pt x="42529" y="348373"/>
                </a:lnTo>
                <a:lnTo>
                  <a:pt x="47437" y="346737"/>
                </a:lnTo>
                <a:lnTo>
                  <a:pt x="52344" y="350008"/>
                </a:lnTo>
                <a:lnTo>
                  <a:pt x="53980" y="356551"/>
                </a:lnTo>
                <a:lnTo>
                  <a:pt x="60140" y="385714"/>
                </a:lnTo>
                <a:lnTo>
                  <a:pt x="66453" y="414417"/>
                </a:lnTo>
                <a:lnTo>
                  <a:pt x="73073" y="442813"/>
                </a:lnTo>
                <a:lnTo>
                  <a:pt x="80152" y="471056"/>
                </a:lnTo>
                <a:lnTo>
                  <a:pt x="81788" y="475963"/>
                </a:lnTo>
                <a:lnTo>
                  <a:pt x="78517" y="482506"/>
                </a:lnTo>
                <a:close/>
              </a:path>
              <a:path w="3657600" h="1828800">
                <a:moveTo>
                  <a:pt x="3618340" y="364730"/>
                </a:moveTo>
                <a:lnTo>
                  <a:pt x="3611797" y="364730"/>
                </a:lnTo>
                <a:lnTo>
                  <a:pt x="3606890" y="363094"/>
                </a:lnTo>
                <a:lnTo>
                  <a:pt x="3603618" y="358187"/>
                </a:lnTo>
                <a:lnTo>
                  <a:pt x="3603618" y="353280"/>
                </a:lnTo>
                <a:lnTo>
                  <a:pt x="3609446" y="323861"/>
                </a:lnTo>
                <a:lnTo>
                  <a:pt x="3614660" y="294596"/>
                </a:lnTo>
                <a:lnTo>
                  <a:pt x="3619260" y="265638"/>
                </a:lnTo>
                <a:lnTo>
                  <a:pt x="3623248" y="237139"/>
                </a:lnTo>
                <a:lnTo>
                  <a:pt x="3623248" y="232232"/>
                </a:lnTo>
                <a:lnTo>
                  <a:pt x="3628155" y="227325"/>
                </a:lnTo>
                <a:lnTo>
                  <a:pt x="3634698" y="228960"/>
                </a:lnTo>
                <a:lnTo>
                  <a:pt x="3639605" y="228960"/>
                </a:lnTo>
                <a:lnTo>
                  <a:pt x="3644513" y="233868"/>
                </a:lnTo>
                <a:lnTo>
                  <a:pt x="3642877" y="240411"/>
                </a:lnTo>
                <a:lnTo>
                  <a:pt x="3638890" y="269855"/>
                </a:lnTo>
                <a:lnTo>
                  <a:pt x="3634289" y="299299"/>
                </a:lnTo>
                <a:lnTo>
                  <a:pt x="3629075" y="328743"/>
                </a:lnTo>
                <a:lnTo>
                  <a:pt x="3623247" y="358187"/>
                </a:lnTo>
                <a:lnTo>
                  <a:pt x="3621612" y="361459"/>
                </a:lnTo>
                <a:lnTo>
                  <a:pt x="3618340" y="364730"/>
                </a:lnTo>
                <a:close/>
              </a:path>
              <a:path w="3657600" h="1828800">
                <a:moveTo>
                  <a:pt x="26172" y="250226"/>
                </a:moveTo>
                <a:lnTo>
                  <a:pt x="21264" y="250226"/>
                </a:lnTo>
                <a:lnTo>
                  <a:pt x="16357" y="246954"/>
                </a:lnTo>
                <a:lnTo>
                  <a:pt x="16357" y="242047"/>
                </a:lnTo>
                <a:lnTo>
                  <a:pt x="12728" y="212347"/>
                </a:lnTo>
                <a:lnTo>
                  <a:pt x="9405" y="182341"/>
                </a:lnTo>
                <a:lnTo>
                  <a:pt x="6680" y="152079"/>
                </a:lnTo>
                <a:lnTo>
                  <a:pt x="4907" y="122635"/>
                </a:lnTo>
                <a:lnTo>
                  <a:pt x="4907" y="117727"/>
                </a:lnTo>
                <a:lnTo>
                  <a:pt x="8178" y="112820"/>
                </a:lnTo>
                <a:lnTo>
                  <a:pt x="19629" y="112820"/>
                </a:lnTo>
                <a:lnTo>
                  <a:pt x="24536" y="116092"/>
                </a:lnTo>
                <a:lnTo>
                  <a:pt x="24536" y="122635"/>
                </a:lnTo>
                <a:lnTo>
                  <a:pt x="27038" y="152334"/>
                </a:lnTo>
                <a:lnTo>
                  <a:pt x="29729" y="182341"/>
                </a:lnTo>
                <a:lnTo>
                  <a:pt x="32587" y="210967"/>
                </a:lnTo>
                <a:lnTo>
                  <a:pt x="35986" y="240411"/>
                </a:lnTo>
                <a:lnTo>
                  <a:pt x="35986" y="243683"/>
                </a:lnTo>
                <a:lnTo>
                  <a:pt x="32715" y="248590"/>
                </a:lnTo>
                <a:lnTo>
                  <a:pt x="26172" y="250226"/>
                </a:lnTo>
                <a:close/>
              </a:path>
              <a:path w="3657600" h="1828800">
                <a:moveTo>
                  <a:pt x="3649420" y="129178"/>
                </a:moveTo>
                <a:lnTo>
                  <a:pt x="3637970" y="129178"/>
                </a:lnTo>
                <a:lnTo>
                  <a:pt x="3634698" y="124271"/>
                </a:lnTo>
                <a:lnTo>
                  <a:pt x="3634698" y="119363"/>
                </a:lnTo>
                <a:lnTo>
                  <a:pt x="3636590" y="89919"/>
                </a:lnTo>
                <a:lnTo>
                  <a:pt x="3637561" y="60475"/>
                </a:lnTo>
                <a:lnTo>
                  <a:pt x="3637916" y="31287"/>
                </a:lnTo>
                <a:lnTo>
                  <a:pt x="3637970" y="0"/>
                </a:lnTo>
                <a:lnTo>
                  <a:pt x="3657599" y="0"/>
                </a:lnTo>
                <a:lnTo>
                  <a:pt x="3657599" y="1589"/>
                </a:lnTo>
                <a:lnTo>
                  <a:pt x="3657318" y="31287"/>
                </a:lnTo>
                <a:lnTo>
                  <a:pt x="3656577" y="61293"/>
                </a:lnTo>
                <a:lnTo>
                  <a:pt x="3655529" y="91300"/>
                </a:lnTo>
                <a:lnTo>
                  <a:pt x="3654394" y="119363"/>
                </a:lnTo>
                <a:lnTo>
                  <a:pt x="3654328" y="124271"/>
                </a:lnTo>
                <a:lnTo>
                  <a:pt x="3649420" y="129178"/>
                </a:lnTo>
                <a:close/>
              </a:path>
              <a:path w="3657600" h="1828800">
                <a:moveTo>
                  <a:pt x="16357" y="13038"/>
                </a:moveTo>
                <a:lnTo>
                  <a:pt x="4907" y="13038"/>
                </a:lnTo>
                <a:lnTo>
                  <a:pt x="0" y="8131"/>
                </a:lnTo>
                <a:lnTo>
                  <a:pt x="14" y="0"/>
                </a:lnTo>
                <a:lnTo>
                  <a:pt x="19629" y="0"/>
                </a:lnTo>
                <a:lnTo>
                  <a:pt x="19628" y="8131"/>
                </a:lnTo>
                <a:lnTo>
                  <a:pt x="16357" y="13038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58535" y="2709415"/>
            <a:ext cx="16703040" cy="3468257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45"/>
              </a:spcBef>
              <a:buFont typeface="Arial" panose="020B0604020202020204" pitchFamily="34" charset="0"/>
              <a:buChar char="•"/>
            </a:pPr>
            <a:r>
              <a:rPr lang="en-US" sz="4000" dirty="0"/>
              <a:t>Large-scale digitization of scholarly journals </a:t>
            </a:r>
          </a:p>
          <a:p>
            <a:pPr marL="469900" indent="-457200">
              <a:lnSpc>
                <a:spcPct val="100000"/>
              </a:lnSpc>
              <a:spcBef>
                <a:spcPts val="645"/>
              </a:spcBef>
              <a:buFont typeface="Arial" panose="020B0604020202020204" pitchFamily="34" charset="0"/>
              <a:buChar char="•"/>
            </a:pPr>
            <a:r>
              <a:rPr lang="en-US" sz="4000" dirty="0"/>
              <a:t>Some early defining projects that established the value of digitization </a:t>
            </a:r>
          </a:p>
          <a:p>
            <a:pPr marL="469900" indent="-457200">
              <a:lnSpc>
                <a:spcPct val="100000"/>
              </a:lnSpc>
              <a:spcBef>
                <a:spcPts val="645"/>
              </a:spcBef>
              <a:buFont typeface="Arial" panose="020B0604020202020204" pitchFamily="34" charset="0"/>
              <a:buChar char="•"/>
            </a:pPr>
            <a:r>
              <a:rPr lang="en-US" sz="4000" dirty="0"/>
              <a:t>National library programs for cultural heritage materials </a:t>
            </a:r>
          </a:p>
          <a:p>
            <a:pPr marL="469900" indent="-457200">
              <a:lnSpc>
                <a:spcPct val="100000"/>
              </a:lnSpc>
              <a:spcBef>
                <a:spcPts val="645"/>
              </a:spcBef>
              <a:buFont typeface="Arial" panose="020B0604020202020204" pitchFamily="34" charset="0"/>
              <a:buChar char="•"/>
            </a:pPr>
            <a:r>
              <a:rPr lang="en-US" sz="4000" dirty="0"/>
              <a:t> Contributions to preservation </a:t>
            </a:r>
          </a:p>
          <a:p>
            <a:pPr marL="469900" indent="-457200">
              <a:lnSpc>
                <a:spcPct val="100000"/>
              </a:lnSpc>
              <a:spcBef>
                <a:spcPts val="645"/>
              </a:spcBef>
              <a:buFont typeface="Arial" panose="020B0604020202020204" pitchFamily="34" charset="0"/>
              <a:buChar char="•"/>
            </a:pPr>
            <a:r>
              <a:rPr lang="en-US" sz="4000" dirty="0"/>
              <a:t> The emergence of digitization specialists and best practices</a:t>
            </a:r>
            <a:endParaRPr sz="4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359" y="3325736"/>
            <a:ext cx="3763831" cy="37638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2083" y="3325736"/>
            <a:ext cx="3763830" cy="37638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18391" y="3346589"/>
            <a:ext cx="3763831" cy="374297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8687" y="608773"/>
            <a:ext cx="16235044" cy="1981200"/>
          </a:xfrm>
          <a:custGeom>
            <a:avLst/>
            <a:gdLst/>
            <a:ahLst/>
            <a:cxnLst/>
            <a:rect l="l" t="t" r="r" b="b"/>
            <a:pathLst>
              <a:path w="16235044" h="1981200">
                <a:moveTo>
                  <a:pt x="16234652" y="990600"/>
                </a:moveTo>
                <a:lnTo>
                  <a:pt x="16233509" y="942606"/>
                </a:lnTo>
                <a:lnTo>
                  <a:pt x="16230118" y="895197"/>
                </a:lnTo>
                <a:lnTo>
                  <a:pt x="16224530" y="848436"/>
                </a:lnTo>
                <a:lnTo>
                  <a:pt x="16216795" y="802360"/>
                </a:lnTo>
                <a:lnTo>
                  <a:pt x="16206966" y="757034"/>
                </a:lnTo>
                <a:lnTo>
                  <a:pt x="16195091" y="712508"/>
                </a:lnTo>
                <a:lnTo>
                  <a:pt x="16181223" y="668832"/>
                </a:lnTo>
                <a:lnTo>
                  <a:pt x="16165424" y="626046"/>
                </a:lnTo>
                <a:lnTo>
                  <a:pt x="16147733" y="584225"/>
                </a:lnTo>
                <a:lnTo>
                  <a:pt x="16128200" y="543394"/>
                </a:lnTo>
                <a:lnTo>
                  <a:pt x="16106902" y="503631"/>
                </a:lnTo>
                <a:lnTo>
                  <a:pt x="16083864" y="464972"/>
                </a:lnTo>
                <a:lnTo>
                  <a:pt x="16059138" y="427482"/>
                </a:lnTo>
                <a:lnTo>
                  <a:pt x="16032798" y="391198"/>
                </a:lnTo>
                <a:lnTo>
                  <a:pt x="16004870" y="356184"/>
                </a:lnTo>
                <a:lnTo>
                  <a:pt x="15975432" y="322478"/>
                </a:lnTo>
                <a:lnTo>
                  <a:pt x="15944520" y="290144"/>
                </a:lnTo>
                <a:lnTo>
                  <a:pt x="15912173" y="259219"/>
                </a:lnTo>
                <a:lnTo>
                  <a:pt x="15878480" y="229781"/>
                </a:lnTo>
                <a:lnTo>
                  <a:pt x="15843453" y="201853"/>
                </a:lnTo>
                <a:lnTo>
                  <a:pt x="15807170" y="175514"/>
                </a:lnTo>
                <a:lnTo>
                  <a:pt x="15769679" y="150799"/>
                </a:lnTo>
                <a:lnTo>
                  <a:pt x="15731020" y="127749"/>
                </a:lnTo>
                <a:lnTo>
                  <a:pt x="15691257" y="106451"/>
                </a:lnTo>
                <a:lnTo>
                  <a:pt x="15650426" y="86918"/>
                </a:lnTo>
                <a:lnTo>
                  <a:pt x="15608605" y="69227"/>
                </a:lnTo>
                <a:lnTo>
                  <a:pt x="15565831" y="53428"/>
                </a:lnTo>
                <a:lnTo>
                  <a:pt x="15522143" y="39560"/>
                </a:lnTo>
                <a:lnTo>
                  <a:pt x="15477617" y="27686"/>
                </a:lnTo>
                <a:lnTo>
                  <a:pt x="15432291" y="17856"/>
                </a:lnTo>
                <a:lnTo>
                  <a:pt x="15386215" y="10121"/>
                </a:lnTo>
                <a:lnTo>
                  <a:pt x="15348103" y="5575"/>
                </a:lnTo>
                <a:lnTo>
                  <a:pt x="15348103" y="0"/>
                </a:lnTo>
                <a:lnTo>
                  <a:pt x="15244052" y="0"/>
                </a:lnTo>
                <a:lnTo>
                  <a:pt x="990600" y="0"/>
                </a:lnTo>
                <a:lnTo>
                  <a:pt x="879627" y="0"/>
                </a:lnTo>
                <a:lnTo>
                  <a:pt x="879627" y="6400"/>
                </a:lnTo>
                <a:lnTo>
                  <a:pt x="802373" y="17856"/>
                </a:lnTo>
                <a:lnTo>
                  <a:pt x="757047" y="27686"/>
                </a:lnTo>
                <a:lnTo>
                  <a:pt x="712508" y="39560"/>
                </a:lnTo>
                <a:lnTo>
                  <a:pt x="668832" y="53428"/>
                </a:lnTo>
                <a:lnTo>
                  <a:pt x="626059" y="69227"/>
                </a:lnTo>
                <a:lnTo>
                  <a:pt x="584225" y="86918"/>
                </a:lnTo>
                <a:lnTo>
                  <a:pt x="543407" y="106451"/>
                </a:lnTo>
                <a:lnTo>
                  <a:pt x="503643" y="127749"/>
                </a:lnTo>
                <a:lnTo>
                  <a:pt x="464985" y="150799"/>
                </a:lnTo>
                <a:lnTo>
                  <a:pt x="427494" y="175514"/>
                </a:lnTo>
                <a:lnTo>
                  <a:pt x="391210" y="201853"/>
                </a:lnTo>
                <a:lnTo>
                  <a:pt x="356184" y="229781"/>
                </a:lnTo>
                <a:lnTo>
                  <a:pt x="322478" y="259219"/>
                </a:lnTo>
                <a:lnTo>
                  <a:pt x="290144" y="290144"/>
                </a:lnTo>
                <a:lnTo>
                  <a:pt x="259232" y="322478"/>
                </a:lnTo>
                <a:lnTo>
                  <a:pt x="229781" y="356184"/>
                </a:lnTo>
                <a:lnTo>
                  <a:pt x="201866" y="391198"/>
                </a:lnTo>
                <a:lnTo>
                  <a:pt x="175514" y="427482"/>
                </a:lnTo>
                <a:lnTo>
                  <a:pt x="150799" y="464972"/>
                </a:lnTo>
                <a:lnTo>
                  <a:pt x="127762" y="503631"/>
                </a:lnTo>
                <a:lnTo>
                  <a:pt x="106451" y="543394"/>
                </a:lnTo>
                <a:lnTo>
                  <a:pt x="86931" y="584225"/>
                </a:lnTo>
                <a:lnTo>
                  <a:pt x="69240" y="626046"/>
                </a:lnTo>
                <a:lnTo>
                  <a:pt x="53441" y="668832"/>
                </a:lnTo>
                <a:lnTo>
                  <a:pt x="39573" y="712508"/>
                </a:lnTo>
                <a:lnTo>
                  <a:pt x="27698" y="757034"/>
                </a:lnTo>
                <a:lnTo>
                  <a:pt x="17868" y="802360"/>
                </a:lnTo>
                <a:lnTo>
                  <a:pt x="10134" y="848436"/>
                </a:lnTo>
                <a:lnTo>
                  <a:pt x="4546" y="895197"/>
                </a:lnTo>
                <a:lnTo>
                  <a:pt x="1143" y="942606"/>
                </a:lnTo>
                <a:lnTo>
                  <a:pt x="0" y="990600"/>
                </a:lnTo>
                <a:lnTo>
                  <a:pt x="1143" y="1038593"/>
                </a:lnTo>
                <a:lnTo>
                  <a:pt x="4546" y="1086002"/>
                </a:lnTo>
                <a:lnTo>
                  <a:pt x="10134" y="1132763"/>
                </a:lnTo>
                <a:lnTo>
                  <a:pt x="17868" y="1178839"/>
                </a:lnTo>
                <a:lnTo>
                  <a:pt x="27698" y="1224165"/>
                </a:lnTo>
                <a:lnTo>
                  <a:pt x="39573" y="1268691"/>
                </a:lnTo>
                <a:lnTo>
                  <a:pt x="53441" y="1312367"/>
                </a:lnTo>
                <a:lnTo>
                  <a:pt x="69240" y="1355153"/>
                </a:lnTo>
                <a:lnTo>
                  <a:pt x="86931" y="1396974"/>
                </a:lnTo>
                <a:lnTo>
                  <a:pt x="106451" y="1437792"/>
                </a:lnTo>
                <a:lnTo>
                  <a:pt x="127762" y="1477556"/>
                </a:lnTo>
                <a:lnTo>
                  <a:pt x="150799" y="1516214"/>
                </a:lnTo>
                <a:lnTo>
                  <a:pt x="175514" y="1553718"/>
                </a:lnTo>
                <a:lnTo>
                  <a:pt x="201866" y="1590001"/>
                </a:lnTo>
                <a:lnTo>
                  <a:pt x="229781" y="1625015"/>
                </a:lnTo>
                <a:lnTo>
                  <a:pt x="259232" y="1658721"/>
                </a:lnTo>
                <a:lnTo>
                  <a:pt x="290144" y="1691055"/>
                </a:lnTo>
                <a:lnTo>
                  <a:pt x="322478" y="1721980"/>
                </a:lnTo>
                <a:lnTo>
                  <a:pt x="356184" y="1751418"/>
                </a:lnTo>
                <a:lnTo>
                  <a:pt x="391210" y="1779346"/>
                </a:lnTo>
                <a:lnTo>
                  <a:pt x="427494" y="1805686"/>
                </a:lnTo>
                <a:lnTo>
                  <a:pt x="464985" y="1830400"/>
                </a:lnTo>
                <a:lnTo>
                  <a:pt x="503643" y="1853438"/>
                </a:lnTo>
                <a:lnTo>
                  <a:pt x="543407" y="1874748"/>
                </a:lnTo>
                <a:lnTo>
                  <a:pt x="584225" y="1894268"/>
                </a:lnTo>
                <a:lnTo>
                  <a:pt x="626059" y="1911959"/>
                </a:lnTo>
                <a:lnTo>
                  <a:pt x="668832" y="1927771"/>
                </a:lnTo>
                <a:lnTo>
                  <a:pt x="712508" y="1941626"/>
                </a:lnTo>
                <a:lnTo>
                  <a:pt x="757047" y="1953501"/>
                </a:lnTo>
                <a:lnTo>
                  <a:pt x="802373" y="1963331"/>
                </a:lnTo>
                <a:lnTo>
                  <a:pt x="848436" y="1971078"/>
                </a:lnTo>
                <a:lnTo>
                  <a:pt x="879627" y="1974811"/>
                </a:lnTo>
                <a:lnTo>
                  <a:pt x="879627" y="1981200"/>
                </a:lnTo>
                <a:lnTo>
                  <a:pt x="990600" y="1981200"/>
                </a:lnTo>
                <a:lnTo>
                  <a:pt x="15244052" y="1981200"/>
                </a:lnTo>
                <a:lnTo>
                  <a:pt x="15348103" y="1981200"/>
                </a:lnTo>
                <a:lnTo>
                  <a:pt x="15348103" y="1975637"/>
                </a:lnTo>
                <a:lnTo>
                  <a:pt x="15386215" y="1971078"/>
                </a:lnTo>
                <a:lnTo>
                  <a:pt x="15432291" y="1963331"/>
                </a:lnTo>
                <a:lnTo>
                  <a:pt x="15477617" y="1953501"/>
                </a:lnTo>
                <a:lnTo>
                  <a:pt x="15522143" y="1941626"/>
                </a:lnTo>
                <a:lnTo>
                  <a:pt x="15565831" y="1927771"/>
                </a:lnTo>
                <a:lnTo>
                  <a:pt x="15608605" y="1911959"/>
                </a:lnTo>
                <a:lnTo>
                  <a:pt x="15650426" y="1894268"/>
                </a:lnTo>
                <a:lnTo>
                  <a:pt x="15691257" y="1874748"/>
                </a:lnTo>
                <a:lnTo>
                  <a:pt x="15731020" y="1853438"/>
                </a:lnTo>
                <a:lnTo>
                  <a:pt x="15769679" y="1830400"/>
                </a:lnTo>
                <a:lnTo>
                  <a:pt x="15807170" y="1805686"/>
                </a:lnTo>
                <a:lnTo>
                  <a:pt x="15843453" y="1779346"/>
                </a:lnTo>
                <a:lnTo>
                  <a:pt x="15878480" y="1751418"/>
                </a:lnTo>
                <a:lnTo>
                  <a:pt x="15912173" y="1721980"/>
                </a:lnTo>
                <a:lnTo>
                  <a:pt x="15944520" y="1691055"/>
                </a:lnTo>
                <a:lnTo>
                  <a:pt x="15975432" y="1658721"/>
                </a:lnTo>
                <a:lnTo>
                  <a:pt x="16004870" y="1625015"/>
                </a:lnTo>
                <a:lnTo>
                  <a:pt x="16032798" y="1590001"/>
                </a:lnTo>
                <a:lnTo>
                  <a:pt x="16059138" y="1553718"/>
                </a:lnTo>
                <a:lnTo>
                  <a:pt x="16083864" y="1516214"/>
                </a:lnTo>
                <a:lnTo>
                  <a:pt x="16106902" y="1477556"/>
                </a:lnTo>
                <a:lnTo>
                  <a:pt x="16128200" y="1437792"/>
                </a:lnTo>
                <a:lnTo>
                  <a:pt x="16147733" y="1396974"/>
                </a:lnTo>
                <a:lnTo>
                  <a:pt x="16165424" y="1355153"/>
                </a:lnTo>
                <a:lnTo>
                  <a:pt x="16181223" y="1312367"/>
                </a:lnTo>
                <a:lnTo>
                  <a:pt x="16195091" y="1268691"/>
                </a:lnTo>
                <a:lnTo>
                  <a:pt x="16206966" y="1224165"/>
                </a:lnTo>
                <a:lnTo>
                  <a:pt x="16216795" y="1178839"/>
                </a:lnTo>
                <a:lnTo>
                  <a:pt x="16224530" y="1132763"/>
                </a:lnTo>
                <a:lnTo>
                  <a:pt x="16230118" y="1086002"/>
                </a:lnTo>
                <a:lnTo>
                  <a:pt x="16233509" y="1038593"/>
                </a:lnTo>
                <a:lnTo>
                  <a:pt x="16234652" y="99060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63" y="8916185"/>
            <a:ext cx="6673850" cy="1370965"/>
          </a:xfrm>
          <a:custGeom>
            <a:avLst/>
            <a:gdLst/>
            <a:ahLst/>
            <a:cxnLst/>
            <a:rect l="l" t="t" r="r" b="b"/>
            <a:pathLst>
              <a:path w="6673850" h="1370965">
                <a:moveTo>
                  <a:pt x="2752802" y="0"/>
                </a:moveTo>
                <a:lnTo>
                  <a:pt x="0" y="0"/>
                </a:lnTo>
                <a:lnTo>
                  <a:pt x="0" y="25237"/>
                </a:lnTo>
                <a:lnTo>
                  <a:pt x="2741577" y="25237"/>
                </a:lnTo>
                <a:lnTo>
                  <a:pt x="3305607" y="563648"/>
                </a:lnTo>
                <a:lnTo>
                  <a:pt x="2741577" y="1102058"/>
                </a:lnTo>
                <a:lnTo>
                  <a:pt x="0" y="1102058"/>
                </a:lnTo>
                <a:lnTo>
                  <a:pt x="0" y="1130100"/>
                </a:lnTo>
                <a:lnTo>
                  <a:pt x="2752802" y="1130100"/>
                </a:lnTo>
                <a:lnTo>
                  <a:pt x="3328056" y="577669"/>
                </a:lnTo>
                <a:lnTo>
                  <a:pt x="6064021" y="577669"/>
                </a:lnTo>
                <a:lnTo>
                  <a:pt x="6640292" y="1370814"/>
                </a:lnTo>
                <a:lnTo>
                  <a:pt x="6673642" y="1370814"/>
                </a:lnTo>
                <a:lnTo>
                  <a:pt x="6078052" y="552431"/>
                </a:lnTo>
                <a:lnTo>
                  <a:pt x="3328056" y="552431"/>
                </a:lnTo>
                <a:lnTo>
                  <a:pt x="275280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98083" y="8916185"/>
            <a:ext cx="6675120" cy="1370965"/>
          </a:xfrm>
          <a:custGeom>
            <a:avLst/>
            <a:gdLst/>
            <a:ahLst/>
            <a:cxnLst/>
            <a:rect l="l" t="t" r="r" b="b"/>
            <a:pathLst>
              <a:path w="6675119" h="1370965">
                <a:moveTo>
                  <a:pt x="3922248" y="1128165"/>
                </a:moveTo>
                <a:lnTo>
                  <a:pt x="6675050" y="1128165"/>
                </a:lnTo>
                <a:lnTo>
                  <a:pt x="6675050" y="1102927"/>
                </a:lnTo>
                <a:lnTo>
                  <a:pt x="3933473" y="1102927"/>
                </a:lnTo>
                <a:lnTo>
                  <a:pt x="3369443" y="564517"/>
                </a:lnTo>
                <a:lnTo>
                  <a:pt x="3933473" y="23303"/>
                </a:lnTo>
                <a:lnTo>
                  <a:pt x="6675050" y="23303"/>
                </a:lnTo>
                <a:lnTo>
                  <a:pt x="6675050" y="0"/>
                </a:lnTo>
                <a:lnTo>
                  <a:pt x="3920234" y="0"/>
                </a:lnTo>
                <a:lnTo>
                  <a:pt x="3346994" y="550496"/>
                </a:lnTo>
                <a:lnTo>
                  <a:pt x="596998" y="550496"/>
                </a:lnTo>
                <a:lnTo>
                  <a:pt x="578631" y="575734"/>
                </a:lnTo>
                <a:lnTo>
                  <a:pt x="3346994" y="575734"/>
                </a:lnTo>
                <a:lnTo>
                  <a:pt x="3922248" y="1128165"/>
                </a:lnTo>
                <a:close/>
              </a:path>
              <a:path w="6675119" h="1370965">
                <a:moveTo>
                  <a:pt x="0" y="1370814"/>
                </a:moveTo>
                <a:lnTo>
                  <a:pt x="35252" y="1370814"/>
                </a:lnTo>
                <a:lnTo>
                  <a:pt x="611028" y="575734"/>
                </a:lnTo>
                <a:lnTo>
                  <a:pt x="578631" y="575734"/>
                </a:lnTo>
                <a:lnTo>
                  <a:pt x="0" y="1370814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</a:t>
            </a:r>
            <a:r>
              <a:rPr spc="409" dirty="0"/>
              <a:t>h</a:t>
            </a:r>
            <a:r>
              <a:rPr spc="200" dirty="0"/>
              <a:t>e</a:t>
            </a:r>
            <a:r>
              <a:rPr spc="-919" dirty="0"/>
              <a:t> </a:t>
            </a:r>
            <a:r>
              <a:rPr spc="-75" dirty="0"/>
              <a:t>T</a:t>
            </a:r>
            <a:r>
              <a:rPr spc="200" dirty="0"/>
              <a:t>e</a:t>
            </a:r>
            <a:r>
              <a:rPr spc="730" dirty="0"/>
              <a:t>a</a:t>
            </a:r>
            <a:r>
              <a:rPr spc="1019" dirty="0"/>
              <a:t>m</a:t>
            </a:r>
            <a:r>
              <a:rPr spc="-919" dirty="0"/>
              <a:t> </a:t>
            </a:r>
            <a:r>
              <a:rPr spc="-1580" dirty="0"/>
              <a:t>I</a:t>
            </a:r>
            <a:r>
              <a:rPr spc="409" dirty="0"/>
              <a:t>n</a:t>
            </a:r>
            <a:r>
              <a:rPr spc="45" dirty="0"/>
              <a:t>t</a:t>
            </a:r>
            <a:r>
              <a:rPr spc="120" dirty="0"/>
              <a:t>r</a:t>
            </a:r>
            <a:r>
              <a:rPr spc="165" dirty="0"/>
              <a:t>o</a:t>
            </a:r>
            <a:r>
              <a:rPr spc="455" dirty="0"/>
              <a:t>d</a:t>
            </a:r>
            <a:r>
              <a:rPr spc="409" dirty="0"/>
              <a:t>u</a:t>
            </a:r>
            <a:r>
              <a:rPr spc="715" dirty="0"/>
              <a:t>c</a:t>
            </a:r>
            <a:r>
              <a:rPr spc="45" dirty="0"/>
              <a:t>t</a:t>
            </a:r>
            <a:r>
              <a:rPr spc="55" dirty="0"/>
              <a:t>i</a:t>
            </a:r>
            <a:r>
              <a:rPr spc="165" dirty="0"/>
              <a:t>o</a:t>
            </a:r>
            <a:r>
              <a:rPr spc="409" dirty="0"/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63042" y="7308326"/>
            <a:ext cx="4217670" cy="118999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4000" b="1" spc="-65" dirty="0">
                <a:solidFill>
                  <a:srgbClr val="FFB000"/>
                </a:solidFill>
                <a:latin typeface="Tahoma"/>
                <a:cs typeface="Tahoma"/>
              </a:rPr>
              <a:t>S</a:t>
            </a:r>
            <a:r>
              <a:rPr sz="4000" b="1" spc="-95" dirty="0">
                <a:solidFill>
                  <a:srgbClr val="FFB000"/>
                </a:solidFill>
                <a:latin typeface="Tahoma"/>
                <a:cs typeface="Tahoma"/>
              </a:rPr>
              <a:t>H</a:t>
            </a:r>
            <a:r>
              <a:rPr sz="4000" b="1" spc="270" dirty="0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sz="4000" b="1" spc="-65" dirty="0">
                <a:solidFill>
                  <a:srgbClr val="FFB000"/>
                </a:solidFill>
                <a:latin typeface="Tahoma"/>
                <a:cs typeface="Tahoma"/>
              </a:rPr>
              <a:t>S</a:t>
            </a:r>
            <a:r>
              <a:rPr sz="4000" b="1" spc="-95" dirty="0">
                <a:solidFill>
                  <a:srgbClr val="FFB000"/>
                </a:solidFill>
                <a:latin typeface="Tahoma"/>
                <a:cs typeface="Tahoma"/>
              </a:rPr>
              <a:t>H</a:t>
            </a:r>
            <a:r>
              <a:rPr sz="4000" b="1" spc="-705" dirty="0">
                <a:solidFill>
                  <a:srgbClr val="FFB000"/>
                </a:solidFill>
                <a:latin typeface="Tahoma"/>
                <a:cs typeface="Tahoma"/>
              </a:rPr>
              <a:t>I</a:t>
            </a:r>
            <a:r>
              <a:rPr sz="4000" b="1" spc="-409" dirty="0">
                <a:solidFill>
                  <a:srgbClr val="FFB000"/>
                </a:solidFill>
                <a:latin typeface="Tahoma"/>
                <a:cs typeface="Tahoma"/>
              </a:rPr>
              <a:t> </a:t>
            </a:r>
            <a:r>
              <a:rPr sz="4000" b="1" spc="-270" dirty="0">
                <a:solidFill>
                  <a:srgbClr val="FFB000"/>
                </a:solidFill>
                <a:latin typeface="Tahoma"/>
                <a:cs typeface="Tahoma"/>
              </a:rPr>
              <a:t>R</a:t>
            </a:r>
            <a:r>
              <a:rPr sz="4000" b="1" spc="270" dirty="0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sz="4000" b="1" spc="-35" dirty="0">
                <a:solidFill>
                  <a:srgbClr val="FFB000"/>
                </a:solidFill>
                <a:latin typeface="Tahoma"/>
                <a:cs typeface="Tahoma"/>
              </a:rPr>
              <a:t>N</a:t>
            </a:r>
            <a:r>
              <a:rPr sz="4000" b="1" spc="325" dirty="0">
                <a:solidFill>
                  <a:srgbClr val="FFB000"/>
                </a:solidFill>
                <a:latin typeface="Tahoma"/>
                <a:cs typeface="Tahoma"/>
              </a:rPr>
              <a:t>J</a:t>
            </a:r>
            <a:r>
              <a:rPr sz="4000" b="1" spc="270" dirty="0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sz="4000" b="1" spc="-30" dirty="0">
                <a:solidFill>
                  <a:srgbClr val="FFB000"/>
                </a:solidFill>
                <a:latin typeface="Tahoma"/>
                <a:cs typeface="Tahoma"/>
              </a:rPr>
              <a:t>N</a:t>
            </a:r>
            <a:endParaRPr sz="4000">
              <a:latin typeface="Tahoma"/>
              <a:cs typeface="Tahoma"/>
            </a:endParaRPr>
          </a:p>
          <a:p>
            <a:pPr marR="34925" algn="ctr">
              <a:lnSpc>
                <a:spcPct val="100000"/>
              </a:lnSpc>
              <a:spcBef>
                <a:spcPts val="560"/>
              </a:spcBef>
            </a:pPr>
            <a:r>
              <a:rPr sz="2400" b="1" spc="-65" dirty="0">
                <a:solidFill>
                  <a:srgbClr val="002629"/>
                </a:solidFill>
                <a:latin typeface="Tahoma"/>
                <a:cs typeface="Tahoma"/>
              </a:rPr>
              <a:t>20BCS5318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9982" y="7313662"/>
            <a:ext cx="3851910" cy="11811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4000" b="1" spc="110" dirty="0">
                <a:solidFill>
                  <a:srgbClr val="FFB000"/>
                </a:solidFill>
                <a:latin typeface="Tahoma"/>
                <a:cs typeface="Tahoma"/>
              </a:rPr>
              <a:t>Y</a:t>
            </a:r>
            <a:r>
              <a:rPr sz="4000" b="1" spc="-120" dirty="0">
                <a:solidFill>
                  <a:srgbClr val="FFB000"/>
                </a:solidFill>
                <a:latin typeface="Tahoma"/>
                <a:cs typeface="Tahoma"/>
              </a:rPr>
              <a:t>U</a:t>
            </a:r>
            <a:r>
              <a:rPr sz="4000" b="1" spc="275" dirty="0">
                <a:solidFill>
                  <a:srgbClr val="FFB000"/>
                </a:solidFill>
                <a:latin typeface="Tahoma"/>
                <a:cs typeface="Tahoma"/>
              </a:rPr>
              <a:t>V</a:t>
            </a:r>
            <a:r>
              <a:rPr sz="4000" b="1" spc="-270" dirty="0">
                <a:solidFill>
                  <a:srgbClr val="FFB000"/>
                </a:solidFill>
                <a:latin typeface="Tahoma"/>
                <a:cs typeface="Tahoma"/>
              </a:rPr>
              <a:t>R</a:t>
            </a:r>
            <a:r>
              <a:rPr sz="4000" b="1" spc="270" dirty="0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sz="4000" b="1" spc="330" dirty="0">
                <a:solidFill>
                  <a:srgbClr val="FFB000"/>
                </a:solidFill>
                <a:latin typeface="Tahoma"/>
                <a:cs typeface="Tahoma"/>
              </a:rPr>
              <a:t>J</a:t>
            </a:r>
            <a:r>
              <a:rPr sz="4000" b="1" spc="-409" dirty="0">
                <a:solidFill>
                  <a:srgbClr val="FFB000"/>
                </a:solidFill>
                <a:latin typeface="Tahoma"/>
                <a:cs typeface="Tahoma"/>
              </a:rPr>
              <a:t> </a:t>
            </a:r>
            <a:r>
              <a:rPr sz="4000" b="1" spc="-65" dirty="0">
                <a:solidFill>
                  <a:srgbClr val="FFB000"/>
                </a:solidFill>
                <a:latin typeface="Tahoma"/>
                <a:cs typeface="Tahoma"/>
              </a:rPr>
              <a:t>S</a:t>
            </a:r>
            <a:r>
              <a:rPr sz="4000" b="1" spc="-710" dirty="0">
                <a:solidFill>
                  <a:srgbClr val="FFB000"/>
                </a:solidFill>
                <a:latin typeface="Tahoma"/>
                <a:cs typeface="Tahoma"/>
              </a:rPr>
              <a:t>I</a:t>
            </a:r>
            <a:r>
              <a:rPr sz="4000" b="1" spc="-35" dirty="0">
                <a:solidFill>
                  <a:srgbClr val="FFB000"/>
                </a:solidFill>
                <a:latin typeface="Tahoma"/>
                <a:cs typeface="Tahoma"/>
              </a:rPr>
              <a:t>N</a:t>
            </a:r>
            <a:r>
              <a:rPr sz="4000" b="1" spc="35" dirty="0">
                <a:solidFill>
                  <a:srgbClr val="FFB000"/>
                </a:solidFill>
                <a:latin typeface="Tahoma"/>
                <a:cs typeface="Tahoma"/>
              </a:rPr>
              <a:t>G</a:t>
            </a:r>
            <a:r>
              <a:rPr sz="4000" b="1" spc="-90" dirty="0">
                <a:solidFill>
                  <a:srgbClr val="FFB000"/>
                </a:solidFill>
                <a:latin typeface="Tahoma"/>
                <a:cs typeface="Tahoma"/>
              </a:rPr>
              <a:t>H</a:t>
            </a:r>
            <a:endParaRPr sz="4000">
              <a:latin typeface="Tahoma"/>
              <a:cs typeface="Tahoma"/>
            </a:endParaRPr>
          </a:p>
          <a:p>
            <a:pPr marL="879475">
              <a:lnSpc>
                <a:spcPct val="100000"/>
              </a:lnSpc>
              <a:spcBef>
                <a:spcPts val="535"/>
              </a:spcBef>
            </a:pPr>
            <a:r>
              <a:rPr sz="2400" b="1" spc="-5" dirty="0">
                <a:solidFill>
                  <a:srgbClr val="002629"/>
                </a:solidFill>
                <a:latin typeface="Tahoma"/>
                <a:cs typeface="Tahoma"/>
              </a:rPr>
              <a:t>20BCS5353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70883" y="7313662"/>
            <a:ext cx="2858770" cy="11811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4000" b="1" spc="270" dirty="0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sz="4000" b="1" spc="275" dirty="0">
                <a:solidFill>
                  <a:srgbClr val="FFB000"/>
                </a:solidFill>
                <a:latin typeface="Tahoma"/>
                <a:cs typeface="Tahoma"/>
              </a:rPr>
              <a:t>V</a:t>
            </a:r>
            <a:r>
              <a:rPr sz="4000" b="1" spc="-705" dirty="0">
                <a:solidFill>
                  <a:srgbClr val="FFB000"/>
                </a:solidFill>
                <a:latin typeface="Tahoma"/>
                <a:cs typeface="Tahoma"/>
              </a:rPr>
              <a:t>I</a:t>
            </a:r>
            <a:r>
              <a:rPr sz="4000" b="1" spc="-409" dirty="0">
                <a:solidFill>
                  <a:srgbClr val="FFB000"/>
                </a:solidFill>
                <a:latin typeface="Tahoma"/>
                <a:cs typeface="Tahoma"/>
              </a:rPr>
              <a:t> </a:t>
            </a:r>
            <a:r>
              <a:rPr sz="4000" b="1" spc="155" dirty="0">
                <a:solidFill>
                  <a:srgbClr val="FFB000"/>
                </a:solidFill>
                <a:latin typeface="Tahoma"/>
                <a:cs typeface="Tahoma"/>
              </a:rPr>
              <a:t>M</a:t>
            </a:r>
            <a:r>
              <a:rPr sz="4000" b="1" spc="-280" dirty="0">
                <a:solidFill>
                  <a:srgbClr val="FFB000"/>
                </a:solidFill>
                <a:latin typeface="Tahoma"/>
                <a:cs typeface="Tahoma"/>
              </a:rPr>
              <a:t>E</a:t>
            </a:r>
            <a:r>
              <a:rPr sz="4000" b="1" spc="-95" dirty="0">
                <a:solidFill>
                  <a:srgbClr val="FFB000"/>
                </a:solidFill>
                <a:latin typeface="Tahoma"/>
                <a:cs typeface="Tahoma"/>
              </a:rPr>
              <a:t>H</a:t>
            </a:r>
            <a:r>
              <a:rPr sz="4000" b="1" spc="-45" dirty="0">
                <a:solidFill>
                  <a:srgbClr val="FFB000"/>
                </a:solidFill>
                <a:latin typeface="Tahoma"/>
                <a:cs typeface="Tahoma"/>
              </a:rPr>
              <a:t>T</a:t>
            </a:r>
            <a:r>
              <a:rPr sz="4000" b="1" spc="275" dirty="0">
                <a:solidFill>
                  <a:srgbClr val="FFB000"/>
                </a:solidFill>
                <a:latin typeface="Tahoma"/>
                <a:cs typeface="Tahoma"/>
              </a:rPr>
              <a:t>A</a:t>
            </a:r>
            <a:endParaRPr sz="4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2400" b="1" spc="-55" dirty="0">
                <a:solidFill>
                  <a:srgbClr val="002629"/>
                </a:solidFill>
                <a:latin typeface="Tahoma"/>
                <a:cs typeface="Tahoma"/>
              </a:rPr>
              <a:t>20BCS5341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623863" y="7665529"/>
              <a:ext cx="12580620" cy="2621915"/>
            </a:xfrm>
            <a:custGeom>
              <a:avLst/>
              <a:gdLst/>
              <a:ahLst/>
              <a:cxnLst/>
              <a:rect l="l" t="t" r="r" b="b"/>
              <a:pathLst>
                <a:path w="12580619" h="2621915">
                  <a:moveTo>
                    <a:pt x="8780628" y="1559538"/>
                  </a:moveTo>
                  <a:lnTo>
                    <a:pt x="12580273" y="1559538"/>
                  </a:lnTo>
                  <a:lnTo>
                    <a:pt x="12580273" y="1524710"/>
                  </a:lnTo>
                  <a:lnTo>
                    <a:pt x="8796121" y="1524710"/>
                  </a:lnTo>
                  <a:lnTo>
                    <a:pt x="8017600" y="781704"/>
                  </a:lnTo>
                  <a:lnTo>
                    <a:pt x="8796121" y="34828"/>
                  </a:lnTo>
                  <a:lnTo>
                    <a:pt x="12580273" y="34828"/>
                  </a:lnTo>
                  <a:lnTo>
                    <a:pt x="12580273" y="0"/>
                  </a:lnTo>
                  <a:lnTo>
                    <a:pt x="8780628" y="0"/>
                  </a:lnTo>
                  <a:lnTo>
                    <a:pt x="7986614" y="762355"/>
                  </a:lnTo>
                  <a:lnTo>
                    <a:pt x="4190842" y="762355"/>
                  </a:lnTo>
                  <a:lnTo>
                    <a:pt x="4165490" y="797183"/>
                  </a:lnTo>
                  <a:lnTo>
                    <a:pt x="7986614" y="797183"/>
                  </a:lnTo>
                  <a:lnTo>
                    <a:pt x="8780628" y="1559538"/>
                  </a:lnTo>
                  <a:close/>
                </a:path>
                <a:path w="12580619" h="2621915">
                  <a:moveTo>
                    <a:pt x="3783557" y="2621470"/>
                  </a:moveTo>
                  <a:lnTo>
                    <a:pt x="3828905" y="2621470"/>
                  </a:lnTo>
                  <a:lnTo>
                    <a:pt x="3358096" y="1973609"/>
                  </a:lnTo>
                  <a:lnTo>
                    <a:pt x="4210208" y="797183"/>
                  </a:lnTo>
                  <a:lnTo>
                    <a:pt x="4165490" y="797183"/>
                  </a:lnTo>
                  <a:lnTo>
                    <a:pt x="3323238" y="1954260"/>
                  </a:lnTo>
                  <a:lnTo>
                    <a:pt x="0" y="1954260"/>
                  </a:lnTo>
                  <a:lnTo>
                    <a:pt x="0" y="1989089"/>
                  </a:lnTo>
                  <a:lnTo>
                    <a:pt x="3323238" y="1989089"/>
                  </a:lnTo>
                  <a:lnTo>
                    <a:pt x="3783557" y="2621470"/>
                  </a:lnTo>
                  <a:close/>
                </a:path>
                <a:path w="12580619" h="2621915">
                  <a:moveTo>
                    <a:pt x="8533099" y="2621470"/>
                  </a:moveTo>
                  <a:lnTo>
                    <a:pt x="8587650" y="2621470"/>
                  </a:lnTo>
                  <a:lnTo>
                    <a:pt x="8796121" y="2422509"/>
                  </a:lnTo>
                  <a:lnTo>
                    <a:pt x="12580273" y="2422509"/>
                  </a:lnTo>
                  <a:lnTo>
                    <a:pt x="12580273" y="2383811"/>
                  </a:lnTo>
                  <a:lnTo>
                    <a:pt x="8780628" y="2383811"/>
                  </a:lnTo>
                  <a:lnTo>
                    <a:pt x="8533099" y="2621470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16396" y="3122089"/>
              <a:ext cx="5671820" cy="7165340"/>
            </a:xfrm>
            <a:custGeom>
              <a:avLst/>
              <a:gdLst/>
              <a:ahLst/>
              <a:cxnLst/>
              <a:rect l="l" t="t" r="r" b="b"/>
              <a:pathLst>
                <a:path w="5671819" h="7165340">
                  <a:moveTo>
                    <a:pt x="5671603" y="7164910"/>
                  </a:moveTo>
                  <a:lnTo>
                    <a:pt x="2524363" y="7164910"/>
                  </a:lnTo>
                  <a:lnTo>
                    <a:pt x="0" y="4640547"/>
                  </a:lnTo>
                  <a:lnTo>
                    <a:pt x="4640547" y="0"/>
                  </a:lnTo>
                  <a:lnTo>
                    <a:pt x="5671603" y="1031056"/>
                  </a:lnTo>
                  <a:lnTo>
                    <a:pt x="5671603" y="716491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23859" y="3624071"/>
              <a:ext cx="5164455" cy="6663055"/>
            </a:xfrm>
            <a:custGeom>
              <a:avLst/>
              <a:gdLst/>
              <a:ahLst/>
              <a:cxnLst/>
              <a:rect l="l" t="t" r="r" b="b"/>
              <a:pathLst>
                <a:path w="5164455" h="6663055">
                  <a:moveTo>
                    <a:pt x="2527519" y="6662927"/>
                  </a:moveTo>
                  <a:lnTo>
                    <a:pt x="0" y="4135407"/>
                  </a:lnTo>
                  <a:lnTo>
                    <a:pt x="4135407" y="0"/>
                  </a:lnTo>
                  <a:lnTo>
                    <a:pt x="5164142" y="1028734"/>
                  </a:lnTo>
                  <a:lnTo>
                    <a:pt x="5164142" y="1286683"/>
                  </a:lnTo>
                  <a:lnTo>
                    <a:pt x="4135407" y="257948"/>
                  </a:lnTo>
                  <a:lnTo>
                    <a:pt x="260692" y="4132663"/>
                  </a:lnTo>
                  <a:lnTo>
                    <a:pt x="2790956" y="6662927"/>
                  </a:lnTo>
                  <a:lnTo>
                    <a:pt x="2527519" y="6662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16393" y="0"/>
              <a:ext cx="5671820" cy="5156200"/>
            </a:xfrm>
            <a:custGeom>
              <a:avLst/>
              <a:gdLst/>
              <a:ahLst/>
              <a:cxnLst/>
              <a:rect l="l" t="t" r="r" b="b"/>
              <a:pathLst>
                <a:path w="5671819" h="5156200">
                  <a:moveTo>
                    <a:pt x="5671606" y="3121352"/>
                  </a:moveTo>
                  <a:lnTo>
                    <a:pt x="3637003" y="5155955"/>
                  </a:lnTo>
                  <a:lnTo>
                    <a:pt x="0" y="1518951"/>
                  </a:lnTo>
                  <a:lnTo>
                    <a:pt x="1518951" y="0"/>
                  </a:lnTo>
                  <a:lnTo>
                    <a:pt x="5671606" y="0"/>
                  </a:lnTo>
                  <a:lnTo>
                    <a:pt x="5671606" y="3121352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14331" y="0"/>
              <a:ext cx="5273675" cy="4756150"/>
            </a:xfrm>
            <a:custGeom>
              <a:avLst/>
              <a:gdLst/>
              <a:ahLst/>
              <a:cxnLst/>
              <a:rect l="l" t="t" r="r" b="b"/>
              <a:pathLst>
                <a:path w="5273675" h="4756150">
                  <a:moveTo>
                    <a:pt x="5273669" y="512627"/>
                  </a:moveTo>
                  <a:lnTo>
                    <a:pt x="4761042" y="0"/>
                  </a:lnTo>
                  <a:lnTo>
                    <a:pt x="4963115" y="0"/>
                  </a:lnTo>
                  <a:lnTo>
                    <a:pt x="5273669" y="310553"/>
                  </a:lnTo>
                  <a:lnTo>
                    <a:pt x="5273669" y="512627"/>
                  </a:lnTo>
                  <a:close/>
                </a:path>
                <a:path w="5273675" h="4756150">
                  <a:moveTo>
                    <a:pt x="3342813" y="4652578"/>
                  </a:moveTo>
                  <a:lnTo>
                    <a:pt x="3239627" y="4549392"/>
                  </a:lnTo>
                  <a:lnTo>
                    <a:pt x="5273669" y="2515349"/>
                  </a:lnTo>
                  <a:lnTo>
                    <a:pt x="5273669" y="2721722"/>
                  </a:lnTo>
                  <a:lnTo>
                    <a:pt x="3342813" y="4652578"/>
                  </a:lnTo>
                  <a:close/>
                </a:path>
                <a:path w="5273675" h="4756150">
                  <a:moveTo>
                    <a:pt x="3239627" y="4755765"/>
                  </a:moveTo>
                  <a:lnTo>
                    <a:pt x="0" y="1516138"/>
                  </a:lnTo>
                  <a:lnTo>
                    <a:pt x="1516138" y="0"/>
                  </a:lnTo>
                  <a:lnTo>
                    <a:pt x="1718211" y="0"/>
                  </a:lnTo>
                  <a:lnTo>
                    <a:pt x="204223" y="1513988"/>
                  </a:lnTo>
                  <a:lnTo>
                    <a:pt x="3342813" y="4652578"/>
                  </a:lnTo>
                  <a:lnTo>
                    <a:pt x="3239627" y="4755765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97975" y="0"/>
              <a:ext cx="4890135" cy="7666355"/>
            </a:xfrm>
            <a:custGeom>
              <a:avLst/>
              <a:gdLst/>
              <a:ahLst/>
              <a:cxnLst/>
              <a:rect l="l" t="t" r="r" b="b"/>
              <a:pathLst>
                <a:path w="4890134" h="7666355">
                  <a:moveTo>
                    <a:pt x="4890023" y="6742779"/>
                  </a:moveTo>
                  <a:lnTo>
                    <a:pt x="3967027" y="7665775"/>
                  </a:lnTo>
                  <a:lnTo>
                    <a:pt x="0" y="3698747"/>
                  </a:lnTo>
                  <a:lnTo>
                    <a:pt x="3698747" y="0"/>
                  </a:lnTo>
                  <a:lnTo>
                    <a:pt x="4235308" y="0"/>
                  </a:lnTo>
                  <a:lnTo>
                    <a:pt x="4890023" y="654715"/>
                  </a:lnTo>
                  <a:lnTo>
                    <a:pt x="4890023" y="6742779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506006" y="0"/>
              <a:ext cx="4782185" cy="7666355"/>
            </a:xfrm>
            <a:custGeom>
              <a:avLst/>
              <a:gdLst/>
              <a:ahLst/>
              <a:cxnLst/>
              <a:rect l="l" t="t" r="r" b="b"/>
              <a:pathLst>
                <a:path w="4782184" h="7666355">
                  <a:moveTo>
                    <a:pt x="4781993" y="6850810"/>
                  </a:moveTo>
                  <a:lnTo>
                    <a:pt x="3967027" y="7665775"/>
                  </a:lnTo>
                  <a:lnTo>
                    <a:pt x="0" y="3698747"/>
                  </a:lnTo>
                  <a:lnTo>
                    <a:pt x="3698747" y="0"/>
                  </a:lnTo>
                  <a:lnTo>
                    <a:pt x="4235308" y="0"/>
                  </a:lnTo>
                  <a:lnTo>
                    <a:pt x="4781993" y="546685"/>
                  </a:lnTo>
                  <a:lnTo>
                    <a:pt x="4781993" y="685081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36650" y="163008"/>
              <a:ext cx="4351655" cy="7071995"/>
            </a:xfrm>
            <a:custGeom>
              <a:avLst/>
              <a:gdLst/>
              <a:ahLst/>
              <a:cxnLst/>
              <a:rect l="l" t="t" r="r" b="b"/>
              <a:pathLst>
                <a:path w="4351655" h="7071995">
                  <a:moveTo>
                    <a:pt x="3535975" y="7071951"/>
                  </a:moveTo>
                  <a:lnTo>
                    <a:pt x="0" y="3535975"/>
                  </a:lnTo>
                  <a:lnTo>
                    <a:pt x="3535975" y="0"/>
                  </a:lnTo>
                  <a:lnTo>
                    <a:pt x="4351349" y="815373"/>
                  </a:lnTo>
                  <a:lnTo>
                    <a:pt x="4351349" y="1035931"/>
                  </a:lnTo>
                  <a:lnTo>
                    <a:pt x="3535975" y="220558"/>
                  </a:lnTo>
                  <a:lnTo>
                    <a:pt x="222904" y="3533629"/>
                  </a:lnTo>
                  <a:lnTo>
                    <a:pt x="3648601" y="6959326"/>
                  </a:lnTo>
                  <a:lnTo>
                    <a:pt x="3535975" y="7071951"/>
                  </a:lnTo>
                  <a:close/>
                </a:path>
                <a:path w="4351655" h="7071995">
                  <a:moveTo>
                    <a:pt x="3648601" y="6959326"/>
                  </a:moveTo>
                  <a:lnTo>
                    <a:pt x="3535975" y="6846700"/>
                  </a:lnTo>
                  <a:lnTo>
                    <a:pt x="4351349" y="6031327"/>
                  </a:lnTo>
                  <a:lnTo>
                    <a:pt x="4351349" y="6256578"/>
                  </a:lnTo>
                  <a:lnTo>
                    <a:pt x="3648601" y="6959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39829"/>
              <a:ext cx="3749040" cy="875030"/>
            </a:xfrm>
            <a:custGeom>
              <a:avLst/>
              <a:gdLst/>
              <a:ahLst/>
              <a:cxnLst/>
              <a:rect l="l" t="t" r="r" b="b"/>
              <a:pathLst>
                <a:path w="3749040" h="875030">
                  <a:moveTo>
                    <a:pt x="3664000" y="874896"/>
                  </a:moveTo>
                  <a:lnTo>
                    <a:pt x="3631024" y="868247"/>
                  </a:lnTo>
                  <a:lnTo>
                    <a:pt x="3604062" y="850127"/>
                  </a:lnTo>
                  <a:lnTo>
                    <a:pt x="3585866" y="823277"/>
                  </a:lnTo>
                  <a:lnTo>
                    <a:pt x="3579189" y="790438"/>
                  </a:lnTo>
                  <a:lnTo>
                    <a:pt x="3580582" y="774806"/>
                  </a:lnTo>
                  <a:lnTo>
                    <a:pt x="3584626" y="760391"/>
                  </a:lnTo>
                  <a:lnTo>
                    <a:pt x="3591116" y="747194"/>
                  </a:lnTo>
                  <a:lnTo>
                    <a:pt x="3599848" y="735216"/>
                  </a:lnTo>
                  <a:lnTo>
                    <a:pt x="3005084" y="28152"/>
                  </a:lnTo>
                  <a:lnTo>
                    <a:pt x="0" y="28152"/>
                  </a:lnTo>
                  <a:lnTo>
                    <a:pt x="0" y="0"/>
                  </a:lnTo>
                  <a:lnTo>
                    <a:pt x="3017044" y="0"/>
                  </a:lnTo>
                  <a:lnTo>
                    <a:pt x="3619420" y="717891"/>
                  </a:lnTo>
                  <a:lnTo>
                    <a:pt x="3703078" y="717891"/>
                  </a:lnTo>
                  <a:lnTo>
                    <a:pt x="3722036" y="730343"/>
                  </a:lnTo>
                  <a:lnTo>
                    <a:pt x="3740877" y="757142"/>
                  </a:lnTo>
                  <a:lnTo>
                    <a:pt x="3748811" y="790438"/>
                  </a:lnTo>
                  <a:lnTo>
                    <a:pt x="3742134" y="823277"/>
                  </a:lnTo>
                  <a:lnTo>
                    <a:pt x="3723938" y="850127"/>
                  </a:lnTo>
                  <a:lnTo>
                    <a:pt x="3696976" y="868247"/>
                  </a:lnTo>
                  <a:lnTo>
                    <a:pt x="3664000" y="874896"/>
                  </a:lnTo>
                  <a:close/>
                </a:path>
                <a:path w="3749040" h="875030">
                  <a:moveTo>
                    <a:pt x="3703078" y="717891"/>
                  </a:moveTo>
                  <a:lnTo>
                    <a:pt x="3619420" y="717891"/>
                  </a:lnTo>
                  <a:lnTo>
                    <a:pt x="3628951" y="712833"/>
                  </a:lnTo>
                  <a:lnTo>
                    <a:pt x="3639400" y="709094"/>
                  </a:lnTo>
                  <a:lnTo>
                    <a:pt x="3650460" y="706776"/>
                  </a:lnTo>
                  <a:lnTo>
                    <a:pt x="3661825" y="705980"/>
                  </a:lnTo>
                  <a:lnTo>
                    <a:pt x="3694836" y="712477"/>
                  </a:lnTo>
                  <a:lnTo>
                    <a:pt x="3703078" y="717891"/>
                  </a:lnTo>
                  <a:close/>
                </a:path>
              </a:pathLst>
            </a:custGeom>
            <a:solidFill>
              <a:srgbClr val="002629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034527"/>
              <a:ext cx="2641600" cy="2252980"/>
            </a:xfrm>
            <a:custGeom>
              <a:avLst/>
              <a:gdLst/>
              <a:ahLst/>
              <a:cxnLst/>
              <a:rect l="l" t="t" r="r" b="b"/>
              <a:pathLst>
                <a:path w="2641600" h="2252979">
                  <a:moveTo>
                    <a:pt x="2489591" y="2252471"/>
                  </a:moveTo>
                  <a:lnTo>
                    <a:pt x="2470048" y="2252471"/>
                  </a:lnTo>
                  <a:lnTo>
                    <a:pt x="2474864" y="2242615"/>
                  </a:lnTo>
                  <a:lnTo>
                    <a:pt x="2485704" y="2219349"/>
                  </a:lnTo>
                  <a:lnTo>
                    <a:pt x="2496014" y="2196084"/>
                  </a:lnTo>
                  <a:lnTo>
                    <a:pt x="2505796" y="2172819"/>
                  </a:lnTo>
                  <a:lnTo>
                    <a:pt x="2507206" y="2168589"/>
                  </a:lnTo>
                  <a:lnTo>
                    <a:pt x="2512846" y="2165769"/>
                  </a:lnTo>
                  <a:lnTo>
                    <a:pt x="2517076" y="2168589"/>
                  </a:lnTo>
                  <a:lnTo>
                    <a:pt x="2521306" y="2169999"/>
                  </a:lnTo>
                  <a:lnTo>
                    <a:pt x="2524126" y="2175639"/>
                  </a:lnTo>
                  <a:lnTo>
                    <a:pt x="2521306" y="2179869"/>
                  </a:lnTo>
                  <a:lnTo>
                    <a:pt x="2511524" y="2203355"/>
                  </a:lnTo>
                  <a:lnTo>
                    <a:pt x="2501214" y="2227104"/>
                  </a:lnTo>
                  <a:lnTo>
                    <a:pt x="2490374" y="2250854"/>
                  </a:lnTo>
                  <a:lnTo>
                    <a:pt x="2489591" y="2252471"/>
                  </a:lnTo>
                  <a:close/>
                </a:path>
                <a:path w="2641600" h="2252979">
                  <a:moveTo>
                    <a:pt x="2553736" y="2088219"/>
                  </a:moveTo>
                  <a:lnTo>
                    <a:pt x="2548096" y="2088219"/>
                  </a:lnTo>
                  <a:lnTo>
                    <a:pt x="2543866" y="2086809"/>
                  </a:lnTo>
                  <a:lnTo>
                    <a:pt x="2541046" y="2082579"/>
                  </a:lnTo>
                  <a:lnTo>
                    <a:pt x="2542457" y="2076939"/>
                  </a:lnTo>
                  <a:lnTo>
                    <a:pt x="2550652" y="2052616"/>
                  </a:lnTo>
                  <a:lnTo>
                    <a:pt x="2558319" y="2028294"/>
                  </a:lnTo>
                  <a:lnTo>
                    <a:pt x="2565457" y="2003971"/>
                  </a:lnTo>
                  <a:lnTo>
                    <a:pt x="2572067" y="1979648"/>
                  </a:lnTo>
                  <a:lnTo>
                    <a:pt x="2573477" y="1975418"/>
                  </a:lnTo>
                  <a:lnTo>
                    <a:pt x="2577707" y="1972598"/>
                  </a:lnTo>
                  <a:lnTo>
                    <a:pt x="2586167" y="1975419"/>
                  </a:lnTo>
                  <a:lnTo>
                    <a:pt x="2588987" y="1979648"/>
                  </a:lnTo>
                  <a:lnTo>
                    <a:pt x="2587577" y="1983879"/>
                  </a:lnTo>
                  <a:lnTo>
                    <a:pt x="2580967" y="2008421"/>
                  </a:lnTo>
                  <a:lnTo>
                    <a:pt x="2573829" y="2033229"/>
                  </a:lnTo>
                  <a:lnTo>
                    <a:pt x="2566162" y="2058036"/>
                  </a:lnTo>
                  <a:lnTo>
                    <a:pt x="2556556" y="2086809"/>
                  </a:lnTo>
                  <a:lnTo>
                    <a:pt x="2553736" y="2088219"/>
                  </a:lnTo>
                  <a:close/>
                </a:path>
                <a:path w="2641600" h="2252979">
                  <a:moveTo>
                    <a:pt x="2607317" y="1890818"/>
                  </a:moveTo>
                  <a:lnTo>
                    <a:pt x="2601677" y="1890818"/>
                  </a:lnTo>
                  <a:lnTo>
                    <a:pt x="2597447" y="1889408"/>
                  </a:lnTo>
                  <a:lnTo>
                    <a:pt x="2594627" y="1885178"/>
                  </a:lnTo>
                  <a:lnTo>
                    <a:pt x="2594627" y="1880948"/>
                  </a:lnTo>
                  <a:lnTo>
                    <a:pt x="2599650" y="1855590"/>
                  </a:lnTo>
                  <a:lnTo>
                    <a:pt x="2604144" y="1830364"/>
                  </a:lnTo>
                  <a:lnTo>
                    <a:pt x="2608110" y="1805402"/>
                  </a:lnTo>
                  <a:lnTo>
                    <a:pt x="2611547" y="1780837"/>
                  </a:lnTo>
                  <a:lnTo>
                    <a:pt x="2611547" y="1776607"/>
                  </a:lnTo>
                  <a:lnTo>
                    <a:pt x="2615777" y="1772377"/>
                  </a:lnTo>
                  <a:lnTo>
                    <a:pt x="2621416" y="1773787"/>
                  </a:lnTo>
                  <a:lnTo>
                    <a:pt x="2625647" y="1773787"/>
                  </a:lnTo>
                  <a:lnTo>
                    <a:pt x="2629877" y="1778017"/>
                  </a:lnTo>
                  <a:lnTo>
                    <a:pt x="2628467" y="1783657"/>
                  </a:lnTo>
                  <a:lnTo>
                    <a:pt x="2625030" y="1809038"/>
                  </a:lnTo>
                  <a:lnTo>
                    <a:pt x="2621064" y="1834418"/>
                  </a:lnTo>
                  <a:lnTo>
                    <a:pt x="2616570" y="1859798"/>
                  </a:lnTo>
                  <a:lnTo>
                    <a:pt x="2611546" y="1885178"/>
                  </a:lnTo>
                  <a:lnTo>
                    <a:pt x="2610137" y="1887998"/>
                  </a:lnTo>
                  <a:lnTo>
                    <a:pt x="2607317" y="1890818"/>
                  </a:lnTo>
                  <a:close/>
                </a:path>
                <a:path w="2641600" h="2252979">
                  <a:moveTo>
                    <a:pt x="2634107" y="1687777"/>
                  </a:moveTo>
                  <a:lnTo>
                    <a:pt x="2624237" y="1687777"/>
                  </a:lnTo>
                  <a:lnTo>
                    <a:pt x="2621417" y="1683547"/>
                  </a:lnTo>
                  <a:lnTo>
                    <a:pt x="2621417" y="1679317"/>
                  </a:lnTo>
                  <a:lnTo>
                    <a:pt x="2623047" y="1653937"/>
                  </a:lnTo>
                  <a:lnTo>
                    <a:pt x="2623884" y="1628557"/>
                  </a:lnTo>
                  <a:lnTo>
                    <a:pt x="2624190" y="1603397"/>
                  </a:lnTo>
                  <a:lnTo>
                    <a:pt x="2624237" y="1569337"/>
                  </a:lnTo>
                  <a:lnTo>
                    <a:pt x="2628467" y="1565107"/>
                  </a:lnTo>
                  <a:lnTo>
                    <a:pt x="2636927" y="1565107"/>
                  </a:lnTo>
                  <a:lnTo>
                    <a:pt x="2641157" y="1569337"/>
                  </a:lnTo>
                  <a:lnTo>
                    <a:pt x="2641157" y="1577797"/>
                  </a:lnTo>
                  <a:lnTo>
                    <a:pt x="2640915" y="1603397"/>
                  </a:lnTo>
                  <a:lnTo>
                    <a:pt x="2640276" y="1629262"/>
                  </a:lnTo>
                  <a:lnTo>
                    <a:pt x="2639372" y="1655127"/>
                  </a:lnTo>
                  <a:lnTo>
                    <a:pt x="2638394" y="1679317"/>
                  </a:lnTo>
                  <a:lnTo>
                    <a:pt x="2638337" y="1683547"/>
                  </a:lnTo>
                  <a:lnTo>
                    <a:pt x="2634107" y="1687777"/>
                  </a:lnTo>
                  <a:close/>
                </a:path>
                <a:path w="2641600" h="2252979">
                  <a:moveTo>
                    <a:pt x="2629877" y="1479096"/>
                  </a:moveTo>
                  <a:lnTo>
                    <a:pt x="2625647" y="1479096"/>
                  </a:lnTo>
                  <a:lnTo>
                    <a:pt x="2621417" y="1476276"/>
                  </a:lnTo>
                  <a:lnTo>
                    <a:pt x="2621298" y="1469226"/>
                  </a:lnTo>
                  <a:lnTo>
                    <a:pt x="2619280" y="1445256"/>
                  </a:lnTo>
                  <a:lnTo>
                    <a:pt x="2617011" y="1419876"/>
                  </a:lnTo>
                  <a:lnTo>
                    <a:pt x="2614477" y="1394496"/>
                  </a:lnTo>
                  <a:lnTo>
                    <a:pt x="2611547" y="1369116"/>
                  </a:lnTo>
                  <a:lnTo>
                    <a:pt x="2611547" y="1364886"/>
                  </a:lnTo>
                  <a:lnTo>
                    <a:pt x="2614367" y="1360656"/>
                  </a:lnTo>
                  <a:lnTo>
                    <a:pt x="2618597" y="1359246"/>
                  </a:lnTo>
                  <a:lnTo>
                    <a:pt x="2622827" y="1359246"/>
                  </a:lnTo>
                  <a:lnTo>
                    <a:pt x="2634459" y="1417761"/>
                  </a:lnTo>
                  <a:lnTo>
                    <a:pt x="2638337" y="1469226"/>
                  </a:lnTo>
                  <a:lnTo>
                    <a:pt x="2638337" y="1473456"/>
                  </a:lnTo>
                  <a:lnTo>
                    <a:pt x="2634107" y="1477686"/>
                  </a:lnTo>
                  <a:lnTo>
                    <a:pt x="2629877" y="1479096"/>
                  </a:lnTo>
                  <a:close/>
                </a:path>
                <a:path w="2641600" h="2252979">
                  <a:moveTo>
                    <a:pt x="2601677" y="1274645"/>
                  </a:moveTo>
                  <a:lnTo>
                    <a:pt x="2597447" y="1274645"/>
                  </a:lnTo>
                  <a:lnTo>
                    <a:pt x="2594627" y="1271825"/>
                  </a:lnTo>
                  <a:lnTo>
                    <a:pt x="2593217" y="1267595"/>
                  </a:lnTo>
                  <a:lnTo>
                    <a:pt x="2587885" y="1242457"/>
                  </a:lnTo>
                  <a:lnTo>
                    <a:pt x="2582289" y="1217716"/>
                  </a:lnTo>
                  <a:lnTo>
                    <a:pt x="2576164" y="1193239"/>
                  </a:lnTo>
                  <a:lnTo>
                    <a:pt x="2569247" y="1168895"/>
                  </a:lnTo>
                  <a:lnTo>
                    <a:pt x="2567837" y="1164665"/>
                  </a:lnTo>
                  <a:lnTo>
                    <a:pt x="2570657" y="1159025"/>
                  </a:lnTo>
                  <a:lnTo>
                    <a:pt x="2574887" y="1159025"/>
                  </a:lnTo>
                  <a:lnTo>
                    <a:pt x="2579117" y="1157615"/>
                  </a:lnTo>
                  <a:lnTo>
                    <a:pt x="2584756" y="1160435"/>
                  </a:lnTo>
                  <a:lnTo>
                    <a:pt x="2584756" y="1164665"/>
                  </a:lnTo>
                  <a:lnTo>
                    <a:pt x="2591080" y="1189230"/>
                  </a:lnTo>
                  <a:lnTo>
                    <a:pt x="2597270" y="1214191"/>
                  </a:lnTo>
                  <a:lnTo>
                    <a:pt x="2603197" y="1239417"/>
                  </a:lnTo>
                  <a:lnTo>
                    <a:pt x="2608727" y="1264775"/>
                  </a:lnTo>
                  <a:lnTo>
                    <a:pt x="2610137" y="1269005"/>
                  </a:lnTo>
                  <a:lnTo>
                    <a:pt x="2607316" y="1273235"/>
                  </a:lnTo>
                  <a:lnTo>
                    <a:pt x="2601677" y="1274645"/>
                  </a:lnTo>
                  <a:close/>
                </a:path>
                <a:path w="2641600" h="2252979">
                  <a:moveTo>
                    <a:pt x="2550916" y="1077244"/>
                  </a:moveTo>
                  <a:lnTo>
                    <a:pt x="2545276" y="1077244"/>
                  </a:lnTo>
                  <a:lnTo>
                    <a:pt x="2542456" y="1074424"/>
                  </a:lnTo>
                  <a:lnTo>
                    <a:pt x="2541046" y="1071604"/>
                  </a:lnTo>
                  <a:lnTo>
                    <a:pt x="2532542" y="1047502"/>
                  </a:lnTo>
                  <a:lnTo>
                    <a:pt x="2523774" y="1023664"/>
                  </a:lnTo>
                  <a:lnTo>
                    <a:pt x="2514476" y="999826"/>
                  </a:lnTo>
                  <a:lnTo>
                    <a:pt x="2504386" y="975724"/>
                  </a:lnTo>
                  <a:lnTo>
                    <a:pt x="2502976" y="971494"/>
                  </a:lnTo>
                  <a:lnTo>
                    <a:pt x="2504386" y="965854"/>
                  </a:lnTo>
                  <a:lnTo>
                    <a:pt x="2512846" y="963034"/>
                  </a:lnTo>
                  <a:lnTo>
                    <a:pt x="2518486" y="964444"/>
                  </a:lnTo>
                  <a:lnTo>
                    <a:pt x="2519896" y="968674"/>
                  </a:lnTo>
                  <a:lnTo>
                    <a:pt x="2529392" y="992181"/>
                  </a:lnTo>
                  <a:lnTo>
                    <a:pt x="2538755" y="1016085"/>
                  </a:lnTo>
                  <a:lnTo>
                    <a:pt x="2547854" y="1040254"/>
                  </a:lnTo>
                  <a:lnTo>
                    <a:pt x="2556556" y="1064554"/>
                  </a:lnTo>
                  <a:lnTo>
                    <a:pt x="2557966" y="1068784"/>
                  </a:lnTo>
                  <a:lnTo>
                    <a:pt x="2555146" y="1074424"/>
                  </a:lnTo>
                  <a:lnTo>
                    <a:pt x="2550916" y="1075834"/>
                  </a:lnTo>
                  <a:lnTo>
                    <a:pt x="2550916" y="1077244"/>
                  </a:lnTo>
                  <a:close/>
                </a:path>
                <a:path w="2641600" h="2252979">
                  <a:moveTo>
                    <a:pt x="2471956" y="888303"/>
                  </a:moveTo>
                  <a:lnTo>
                    <a:pt x="2467726" y="888303"/>
                  </a:lnTo>
                  <a:lnTo>
                    <a:pt x="2464906" y="886894"/>
                  </a:lnTo>
                  <a:lnTo>
                    <a:pt x="2463496" y="884073"/>
                  </a:lnTo>
                  <a:lnTo>
                    <a:pt x="2440055" y="838953"/>
                  </a:lnTo>
                  <a:lnTo>
                    <a:pt x="2428004" y="816261"/>
                  </a:lnTo>
                  <a:lnTo>
                    <a:pt x="2415556" y="793833"/>
                  </a:lnTo>
                  <a:lnTo>
                    <a:pt x="2412736" y="789603"/>
                  </a:lnTo>
                  <a:lnTo>
                    <a:pt x="2414146" y="783963"/>
                  </a:lnTo>
                  <a:lnTo>
                    <a:pt x="2418376" y="782553"/>
                  </a:lnTo>
                  <a:lnTo>
                    <a:pt x="2422606" y="779733"/>
                  </a:lnTo>
                  <a:lnTo>
                    <a:pt x="2428246" y="781143"/>
                  </a:lnTo>
                  <a:lnTo>
                    <a:pt x="2429656" y="785373"/>
                  </a:lnTo>
                  <a:lnTo>
                    <a:pt x="2442324" y="807801"/>
                  </a:lnTo>
                  <a:lnTo>
                    <a:pt x="2454860" y="830493"/>
                  </a:lnTo>
                  <a:lnTo>
                    <a:pt x="2467131" y="853185"/>
                  </a:lnTo>
                  <a:lnTo>
                    <a:pt x="2479006" y="875613"/>
                  </a:lnTo>
                  <a:lnTo>
                    <a:pt x="2480416" y="879843"/>
                  </a:lnTo>
                  <a:lnTo>
                    <a:pt x="2479006" y="885483"/>
                  </a:lnTo>
                  <a:lnTo>
                    <a:pt x="2474776" y="886894"/>
                  </a:lnTo>
                  <a:lnTo>
                    <a:pt x="2471956" y="888303"/>
                  </a:lnTo>
                  <a:close/>
                </a:path>
                <a:path w="2641600" h="2252979">
                  <a:moveTo>
                    <a:pt x="2370436" y="710643"/>
                  </a:moveTo>
                  <a:lnTo>
                    <a:pt x="2364796" y="710643"/>
                  </a:lnTo>
                  <a:lnTo>
                    <a:pt x="2361976" y="709233"/>
                  </a:lnTo>
                  <a:lnTo>
                    <a:pt x="2360566" y="706413"/>
                  </a:lnTo>
                  <a:lnTo>
                    <a:pt x="2346355" y="685285"/>
                  </a:lnTo>
                  <a:lnTo>
                    <a:pt x="2331484" y="664289"/>
                  </a:lnTo>
                  <a:lnTo>
                    <a:pt x="2316349" y="643557"/>
                  </a:lnTo>
                  <a:lnTo>
                    <a:pt x="2301345" y="623222"/>
                  </a:lnTo>
                  <a:lnTo>
                    <a:pt x="2298525" y="618992"/>
                  </a:lnTo>
                  <a:lnTo>
                    <a:pt x="2298525" y="614762"/>
                  </a:lnTo>
                  <a:lnTo>
                    <a:pt x="2306985" y="609122"/>
                  </a:lnTo>
                  <a:lnTo>
                    <a:pt x="2311216" y="609122"/>
                  </a:lnTo>
                  <a:lnTo>
                    <a:pt x="2314035" y="613352"/>
                  </a:lnTo>
                  <a:lnTo>
                    <a:pt x="2329656" y="633687"/>
                  </a:lnTo>
                  <a:lnTo>
                    <a:pt x="2344879" y="654419"/>
                  </a:lnTo>
                  <a:lnTo>
                    <a:pt x="2359839" y="675415"/>
                  </a:lnTo>
                  <a:lnTo>
                    <a:pt x="2374666" y="696543"/>
                  </a:lnTo>
                  <a:lnTo>
                    <a:pt x="2377486" y="700773"/>
                  </a:lnTo>
                  <a:lnTo>
                    <a:pt x="2376076" y="706413"/>
                  </a:lnTo>
                  <a:lnTo>
                    <a:pt x="2371846" y="707823"/>
                  </a:lnTo>
                  <a:lnTo>
                    <a:pt x="2370436" y="710643"/>
                  </a:lnTo>
                  <a:close/>
                </a:path>
                <a:path w="2641600" h="2252979">
                  <a:moveTo>
                    <a:pt x="2246355" y="548492"/>
                  </a:moveTo>
                  <a:lnTo>
                    <a:pt x="2239305" y="548492"/>
                  </a:lnTo>
                  <a:lnTo>
                    <a:pt x="2237895" y="547082"/>
                  </a:lnTo>
                  <a:lnTo>
                    <a:pt x="2235075" y="545672"/>
                  </a:lnTo>
                  <a:lnTo>
                    <a:pt x="2200354" y="507778"/>
                  </a:lnTo>
                  <a:lnTo>
                    <a:pt x="2164575" y="470942"/>
                  </a:lnTo>
                  <a:lnTo>
                    <a:pt x="2161755" y="468121"/>
                  </a:lnTo>
                  <a:lnTo>
                    <a:pt x="2161755" y="462481"/>
                  </a:lnTo>
                  <a:lnTo>
                    <a:pt x="2164575" y="458251"/>
                  </a:lnTo>
                  <a:lnTo>
                    <a:pt x="2167395" y="455431"/>
                  </a:lnTo>
                  <a:lnTo>
                    <a:pt x="2173035" y="455431"/>
                  </a:lnTo>
                  <a:lnTo>
                    <a:pt x="2213044" y="495088"/>
                  </a:lnTo>
                  <a:lnTo>
                    <a:pt x="2247765" y="532982"/>
                  </a:lnTo>
                  <a:lnTo>
                    <a:pt x="2250585" y="535802"/>
                  </a:lnTo>
                  <a:lnTo>
                    <a:pt x="2250585" y="541442"/>
                  </a:lnTo>
                  <a:lnTo>
                    <a:pt x="2246355" y="545672"/>
                  </a:lnTo>
                  <a:lnTo>
                    <a:pt x="2246355" y="548492"/>
                  </a:lnTo>
                  <a:close/>
                </a:path>
                <a:path w="2641600" h="2252979">
                  <a:moveTo>
                    <a:pt x="0" y="438544"/>
                  </a:moveTo>
                  <a:lnTo>
                    <a:pt x="0" y="413954"/>
                  </a:lnTo>
                  <a:lnTo>
                    <a:pt x="5172" y="409144"/>
                  </a:lnTo>
                  <a:lnTo>
                    <a:pt x="24185" y="391981"/>
                  </a:lnTo>
                  <a:lnTo>
                    <a:pt x="28415" y="389161"/>
                  </a:lnTo>
                  <a:lnTo>
                    <a:pt x="32645" y="389161"/>
                  </a:lnTo>
                  <a:lnTo>
                    <a:pt x="39695" y="396211"/>
                  </a:lnTo>
                  <a:lnTo>
                    <a:pt x="39695" y="401851"/>
                  </a:lnTo>
                  <a:lnTo>
                    <a:pt x="35465" y="406081"/>
                  </a:lnTo>
                  <a:lnTo>
                    <a:pt x="16452" y="423244"/>
                  </a:lnTo>
                  <a:lnTo>
                    <a:pt x="0" y="438544"/>
                  </a:lnTo>
                  <a:close/>
                </a:path>
                <a:path w="2641600" h="2252979">
                  <a:moveTo>
                    <a:pt x="2098304" y="404671"/>
                  </a:moveTo>
                  <a:lnTo>
                    <a:pt x="2092664" y="404671"/>
                  </a:lnTo>
                  <a:lnTo>
                    <a:pt x="2091254" y="403261"/>
                  </a:lnTo>
                  <a:lnTo>
                    <a:pt x="2071977" y="386583"/>
                  </a:lnTo>
                  <a:lnTo>
                    <a:pt x="2052303" y="370302"/>
                  </a:lnTo>
                  <a:lnTo>
                    <a:pt x="2032365" y="354285"/>
                  </a:lnTo>
                  <a:lnTo>
                    <a:pt x="2012294" y="338401"/>
                  </a:lnTo>
                  <a:lnTo>
                    <a:pt x="2008064" y="335581"/>
                  </a:lnTo>
                  <a:lnTo>
                    <a:pt x="2008064" y="329941"/>
                  </a:lnTo>
                  <a:lnTo>
                    <a:pt x="2010884" y="327121"/>
                  </a:lnTo>
                  <a:lnTo>
                    <a:pt x="2013704" y="322891"/>
                  </a:lnTo>
                  <a:lnTo>
                    <a:pt x="2019344" y="322891"/>
                  </a:lnTo>
                  <a:lnTo>
                    <a:pt x="2022164" y="325711"/>
                  </a:lnTo>
                  <a:lnTo>
                    <a:pt x="2062349" y="357612"/>
                  </a:lnTo>
                  <a:lnTo>
                    <a:pt x="2082442" y="373893"/>
                  </a:lnTo>
                  <a:lnTo>
                    <a:pt x="2102534" y="390571"/>
                  </a:lnTo>
                  <a:lnTo>
                    <a:pt x="2106764" y="393391"/>
                  </a:lnTo>
                  <a:lnTo>
                    <a:pt x="2106764" y="399031"/>
                  </a:lnTo>
                  <a:lnTo>
                    <a:pt x="2103944" y="403261"/>
                  </a:lnTo>
                  <a:lnTo>
                    <a:pt x="2101124" y="403261"/>
                  </a:lnTo>
                  <a:lnTo>
                    <a:pt x="2098304" y="404671"/>
                  </a:lnTo>
                  <a:close/>
                </a:path>
                <a:path w="2641600" h="2252979">
                  <a:moveTo>
                    <a:pt x="113015" y="342631"/>
                  </a:moveTo>
                  <a:lnTo>
                    <a:pt x="105965" y="342631"/>
                  </a:lnTo>
                  <a:lnTo>
                    <a:pt x="103145" y="341221"/>
                  </a:lnTo>
                  <a:lnTo>
                    <a:pt x="101735" y="339811"/>
                  </a:lnTo>
                  <a:lnTo>
                    <a:pt x="98915" y="335581"/>
                  </a:lnTo>
                  <a:lnTo>
                    <a:pt x="98915" y="331351"/>
                  </a:lnTo>
                  <a:lnTo>
                    <a:pt x="103145" y="328531"/>
                  </a:lnTo>
                  <a:lnTo>
                    <a:pt x="123480" y="312911"/>
                  </a:lnTo>
                  <a:lnTo>
                    <a:pt x="144211" y="297687"/>
                  </a:lnTo>
                  <a:lnTo>
                    <a:pt x="165207" y="282728"/>
                  </a:lnTo>
                  <a:lnTo>
                    <a:pt x="186335" y="267901"/>
                  </a:lnTo>
                  <a:lnTo>
                    <a:pt x="190565" y="265081"/>
                  </a:lnTo>
                  <a:lnTo>
                    <a:pt x="196206" y="266491"/>
                  </a:lnTo>
                  <a:lnTo>
                    <a:pt x="197615" y="270721"/>
                  </a:lnTo>
                  <a:lnTo>
                    <a:pt x="200436" y="274951"/>
                  </a:lnTo>
                  <a:lnTo>
                    <a:pt x="199025" y="280591"/>
                  </a:lnTo>
                  <a:lnTo>
                    <a:pt x="194795" y="282001"/>
                  </a:lnTo>
                  <a:lnTo>
                    <a:pt x="173667" y="296211"/>
                  </a:lnTo>
                  <a:lnTo>
                    <a:pt x="152672" y="311082"/>
                  </a:lnTo>
                  <a:lnTo>
                    <a:pt x="111605" y="341221"/>
                  </a:lnTo>
                  <a:lnTo>
                    <a:pt x="113015" y="342631"/>
                  </a:lnTo>
                  <a:close/>
                </a:path>
                <a:path w="2641600" h="2252979">
                  <a:moveTo>
                    <a:pt x="1936153" y="279181"/>
                  </a:moveTo>
                  <a:lnTo>
                    <a:pt x="1930514" y="279181"/>
                  </a:lnTo>
                  <a:lnTo>
                    <a:pt x="1929103" y="277771"/>
                  </a:lnTo>
                  <a:lnTo>
                    <a:pt x="1907711" y="264045"/>
                  </a:lnTo>
                  <a:lnTo>
                    <a:pt x="1885922" y="250452"/>
                  </a:lnTo>
                  <a:lnTo>
                    <a:pt x="1863869" y="237123"/>
                  </a:lnTo>
                  <a:lnTo>
                    <a:pt x="1841683" y="224190"/>
                  </a:lnTo>
                  <a:lnTo>
                    <a:pt x="1837453" y="221370"/>
                  </a:lnTo>
                  <a:lnTo>
                    <a:pt x="1836043" y="217140"/>
                  </a:lnTo>
                  <a:lnTo>
                    <a:pt x="1841683" y="208680"/>
                  </a:lnTo>
                  <a:lnTo>
                    <a:pt x="1845913" y="207270"/>
                  </a:lnTo>
                  <a:lnTo>
                    <a:pt x="1850143" y="210090"/>
                  </a:lnTo>
                  <a:lnTo>
                    <a:pt x="1872329" y="223045"/>
                  </a:lnTo>
                  <a:lnTo>
                    <a:pt x="1894382" y="236528"/>
                  </a:lnTo>
                  <a:lnTo>
                    <a:pt x="1916171" y="250540"/>
                  </a:lnTo>
                  <a:lnTo>
                    <a:pt x="1937564" y="265081"/>
                  </a:lnTo>
                  <a:lnTo>
                    <a:pt x="1941794" y="267901"/>
                  </a:lnTo>
                  <a:lnTo>
                    <a:pt x="1943203" y="273541"/>
                  </a:lnTo>
                  <a:lnTo>
                    <a:pt x="1938974" y="277771"/>
                  </a:lnTo>
                  <a:lnTo>
                    <a:pt x="1936153" y="279181"/>
                  </a:lnTo>
                  <a:close/>
                </a:path>
                <a:path w="2641600" h="2252979">
                  <a:moveTo>
                    <a:pt x="282216" y="228420"/>
                  </a:moveTo>
                  <a:lnTo>
                    <a:pt x="276576" y="228420"/>
                  </a:lnTo>
                  <a:lnTo>
                    <a:pt x="273756" y="227010"/>
                  </a:lnTo>
                  <a:lnTo>
                    <a:pt x="272346" y="224190"/>
                  </a:lnTo>
                  <a:lnTo>
                    <a:pt x="269526" y="219960"/>
                  </a:lnTo>
                  <a:lnTo>
                    <a:pt x="270936" y="214320"/>
                  </a:lnTo>
                  <a:lnTo>
                    <a:pt x="275166" y="212910"/>
                  </a:lnTo>
                  <a:lnTo>
                    <a:pt x="297594" y="200242"/>
                  </a:lnTo>
                  <a:lnTo>
                    <a:pt x="320286" y="187706"/>
                  </a:lnTo>
                  <a:lnTo>
                    <a:pt x="342978" y="175435"/>
                  </a:lnTo>
                  <a:lnTo>
                    <a:pt x="365406" y="163560"/>
                  </a:lnTo>
                  <a:lnTo>
                    <a:pt x="369636" y="162150"/>
                  </a:lnTo>
                  <a:lnTo>
                    <a:pt x="375276" y="163560"/>
                  </a:lnTo>
                  <a:lnTo>
                    <a:pt x="378096" y="172020"/>
                  </a:lnTo>
                  <a:lnTo>
                    <a:pt x="376686" y="177660"/>
                  </a:lnTo>
                  <a:lnTo>
                    <a:pt x="372456" y="179070"/>
                  </a:lnTo>
                  <a:lnTo>
                    <a:pt x="349434" y="190725"/>
                  </a:lnTo>
                  <a:lnTo>
                    <a:pt x="326807" y="202512"/>
                  </a:lnTo>
                  <a:lnTo>
                    <a:pt x="304446" y="214563"/>
                  </a:lnTo>
                  <a:lnTo>
                    <a:pt x="282216" y="227010"/>
                  </a:lnTo>
                  <a:lnTo>
                    <a:pt x="282216" y="228420"/>
                  </a:lnTo>
                  <a:close/>
                </a:path>
                <a:path w="2641600" h="2252979">
                  <a:moveTo>
                    <a:pt x="1758493" y="177660"/>
                  </a:moveTo>
                  <a:lnTo>
                    <a:pt x="1752853" y="177660"/>
                  </a:lnTo>
                  <a:lnTo>
                    <a:pt x="1751443" y="176250"/>
                  </a:lnTo>
                  <a:lnTo>
                    <a:pt x="1728178" y="164882"/>
                  </a:lnTo>
                  <a:lnTo>
                    <a:pt x="1704913" y="154043"/>
                  </a:lnTo>
                  <a:lnTo>
                    <a:pt x="1681647" y="143732"/>
                  </a:lnTo>
                  <a:lnTo>
                    <a:pt x="1658382" y="133950"/>
                  </a:lnTo>
                  <a:lnTo>
                    <a:pt x="1654152" y="132540"/>
                  </a:lnTo>
                  <a:lnTo>
                    <a:pt x="1651332" y="126900"/>
                  </a:lnTo>
                  <a:lnTo>
                    <a:pt x="1654152" y="122670"/>
                  </a:lnTo>
                  <a:lnTo>
                    <a:pt x="1655562" y="118440"/>
                  </a:lnTo>
                  <a:lnTo>
                    <a:pt x="1661202" y="115620"/>
                  </a:lnTo>
                  <a:lnTo>
                    <a:pt x="1665432" y="118440"/>
                  </a:lnTo>
                  <a:lnTo>
                    <a:pt x="1688918" y="128222"/>
                  </a:lnTo>
                  <a:lnTo>
                    <a:pt x="1712667" y="138532"/>
                  </a:lnTo>
                  <a:lnTo>
                    <a:pt x="1736417" y="149372"/>
                  </a:lnTo>
                  <a:lnTo>
                    <a:pt x="1759903" y="160740"/>
                  </a:lnTo>
                  <a:lnTo>
                    <a:pt x="1764133" y="162150"/>
                  </a:lnTo>
                  <a:lnTo>
                    <a:pt x="1765543" y="167790"/>
                  </a:lnTo>
                  <a:lnTo>
                    <a:pt x="1764133" y="172020"/>
                  </a:lnTo>
                  <a:lnTo>
                    <a:pt x="1762723" y="174840"/>
                  </a:lnTo>
                  <a:lnTo>
                    <a:pt x="1758493" y="177660"/>
                  </a:lnTo>
                  <a:close/>
                </a:path>
                <a:path w="2641600" h="2252979">
                  <a:moveTo>
                    <a:pt x="464107" y="136770"/>
                  </a:moveTo>
                  <a:lnTo>
                    <a:pt x="459877" y="136770"/>
                  </a:lnTo>
                  <a:lnTo>
                    <a:pt x="455647" y="135360"/>
                  </a:lnTo>
                  <a:lnTo>
                    <a:pt x="452827" y="126900"/>
                  </a:lnTo>
                  <a:lnTo>
                    <a:pt x="454237" y="121260"/>
                  </a:lnTo>
                  <a:lnTo>
                    <a:pt x="458467" y="119850"/>
                  </a:lnTo>
                  <a:lnTo>
                    <a:pt x="481974" y="110354"/>
                  </a:lnTo>
                  <a:lnTo>
                    <a:pt x="505878" y="100991"/>
                  </a:lnTo>
                  <a:lnTo>
                    <a:pt x="530047" y="91892"/>
                  </a:lnTo>
                  <a:lnTo>
                    <a:pt x="554347" y="83190"/>
                  </a:lnTo>
                  <a:lnTo>
                    <a:pt x="558577" y="81780"/>
                  </a:lnTo>
                  <a:lnTo>
                    <a:pt x="564217" y="84600"/>
                  </a:lnTo>
                  <a:lnTo>
                    <a:pt x="567037" y="93060"/>
                  </a:lnTo>
                  <a:lnTo>
                    <a:pt x="564217" y="98700"/>
                  </a:lnTo>
                  <a:lnTo>
                    <a:pt x="559987" y="100110"/>
                  </a:lnTo>
                  <a:lnTo>
                    <a:pt x="535885" y="108614"/>
                  </a:lnTo>
                  <a:lnTo>
                    <a:pt x="512047" y="117382"/>
                  </a:lnTo>
                  <a:lnTo>
                    <a:pt x="488209" y="126680"/>
                  </a:lnTo>
                  <a:lnTo>
                    <a:pt x="464107" y="136770"/>
                  </a:lnTo>
                  <a:close/>
                </a:path>
                <a:path w="2641600" h="2252979">
                  <a:moveTo>
                    <a:pt x="1569552" y="98700"/>
                  </a:moveTo>
                  <a:lnTo>
                    <a:pt x="1563912" y="98700"/>
                  </a:lnTo>
                  <a:lnTo>
                    <a:pt x="1539589" y="90504"/>
                  </a:lnTo>
                  <a:lnTo>
                    <a:pt x="1515267" y="82837"/>
                  </a:lnTo>
                  <a:lnTo>
                    <a:pt x="1490944" y="75699"/>
                  </a:lnTo>
                  <a:lnTo>
                    <a:pt x="1466621" y="69090"/>
                  </a:lnTo>
                  <a:lnTo>
                    <a:pt x="1462391" y="67680"/>
                  </a:lnTo>
                  <a:lnTo>
                    <a:pt x="1459571" y="63450"/>
                  </a:lnTo>
                  <a:lnTo>
                    <a:pt x="1462392" y="54990"/>
                  </a:lnTo>
                  <a:lnTo>
                    <a:pt x="1466621" y="52170"/>
                  </a:lnTo>
                  <a:lnTo>
                    <a:pt x="1470852" y="53580"/>
                  </a:lnTo>
                  <a:lnTo>
                    <a:pt x="1495394" y="60189"/>
                  </a:lnTo>
                  <a:lnTo>
                    <a:pt x="1520202" y="67327"/>
                  </a:lnTo>
                  <a:lnTo>
                    <a:pt x="1545009" y="74994"/>
                  </a:lnTo>
                  <a:lnTo>
                    <a:pt x="1573782" y="84600"/>
                  </a:lnTo>
                  <a:lnTo>
                    <a:pt x="1576602" y="88830"/>
                  </a:lnTo>
                  <a:lnTo>
                    <a:pt x="1575192" y="94470"/>
                  </a:lnTo>
                  <a:lnTo>
                    <a:pt x="1572372" y="97290"/>
                  </a:lnTo>
                  <a:lnTo>
                    <a:pt x="1569552" y="98700"/>
                  </a:lnTo>
                  <a:close/>
                </a:path>
                <a:path w="2641600" h="2252979">
                  <a:moveTo>
                    <a:pt x="657278" y="71910"/>
                  </a:moveTo>
                  <a:lnTo>
                    <a:pt x="658688" y="70500"/>
                  </a:lnTo>
                  <a:lnTo>
                    <a:pt x="651638" y="70500"/>
                  </a:lnTo>
                  <a:lnTo>
                    <a:pt x="648818" y="67680"/>
                  </a:lnTo>
                  <a:lnTo>
                    <a:pt x="647408" y="64860"/>
                  </a:lnTo>
                  <a:lnTo>
                    <a:pt x="645998" y="60630"/>
                  </a:lnTo>
                  <a:lnTo>
                    <a:pt x="648818" y="54990"/>
                  </a:lnTo>
                  <a:lnTo>
                    <a:pt x="653048" y="54990"/>
                  </a:lnTo>
                  <a:lnTo>
                    <a:pt x="702574" y="42476"/>
                  </a:lnTo>
                  <a:lnTo>
                    <a:pt x="727800" y="36549"/>
                  </a:lnTo>
                  <a:lnTo>
                    <a:pt x="753158" y="31019"/>
                  </a:lnTo>
                  <a:lnTo>
                    <a:pt x="757388" y="29609"/>
                  </a:lnTo>
                  <a:lnTo>
                    <a:pt x="761618" y="32429"/>
                  </a:lnTo>
                  <a:lnTo>
                    <a:pt x="763028" y="38069"/>
                  </a:lnTo>
                  <a:lnTo>
                    <a:pt x="764438" y="42300"/>
                  </a:lnTo>
                  <a:lnTo>
                    <a:pt x="761618" y="46530"/>
                  </a:lnTo>
                  <a:lnTo>
                    <a:pt x="755978" y="47940"/>
                  </a:lnTo>
                  <a:lnTo>
                    <a:pt x="730840" y="53271"/>
                  </a:lnTo>
                  <a:lnTo>
                    <a:pt x="706099" y="58867"/>
                  </a:lnTo>
                  <a:lnTo>
                    <a:pt x="681622" y="64992"/>
                  </a:lnTo>
                  <a:lnTo>
                    <a:pt x="657278" y="71910"/>
                  </a:lnTo>
                  <a:close/>
                </a:path>
                <a:path w="2641600" h="2252979">
                  <a:moveTo>
                    <a:pt x="1372151" y="46530"/>
                  </a:moveTo>
                  <a:lnTo>
                    <a:pt x="1366511" y="46530"/>
                  </a:lnTo>
                  <a:lnTo>
                    <a:pt x="1341153" y="41705"/>
                  </a:lnTo>
                  <a:lnTo>
                    <a:pt x="1266401" y="29609"/>
                  </a:lnTo>
                  <a:lnTo>
                    <a:pt x="1262170" y="29609"/>
                  </a:lnTo>
                  <a:lnTo>
                    <a:pt x="1257940" y="25379"/>
                  </a:lnTo>
                  <a:lnTo>
                    <a:pt x="1259262" y="20092"/>
                  </a:lnTo>
                  <a:lnTo>
                    <a:pt x="1259350" y="15509"/>
                  </a:lnTo>
                  <a:lnTo>
                    <a:pt x="1263581" y="11279"/>
                  </a:lnTo>
                  <a:lnTo>
                    <a:pt x="1269220" y="12689"/>
                  </a:lnTo>
                  <a:lnTo>
                    <a:pt x="1294601" y="16126"/>
                  </a:lnTo>
                  <a:lnTo>
                    <a:pt x="1345361" y="24586"/>
                  </a:lnTo>
                  <a:lnTo>
                    <a:pt x="1377791" y="35249"/>
                  </a:lnTo>
                  <a:lnTo>
                    <a:pt x="1377791" y="39479"/>
                  </a:lnTo>
                  <a:lnTo>
                    <a:pt x="1374971" y="43710"/>
                  </a:lnTo>
                  <a:lnTo>
                    <a:pt x="1372151" y="46530"/>
                  </a:lnTo>
                  <a:close/>
                </a:path>
                <a:path w="2641600" h="2252979">
                  <a:moveTo>
                    <a:pt x="857499" y="31019"/>
                  </a:moveTo>
                  <a:lnTo>
                    <a:pt x="853269" y="31019"/>
                  </a:lnTo>
                  <a:lnTo>
                    <a:pt x="849039" y="28199"/>
                  </a:lnTo>
                  <a:lnTo>
                    <a:pt x="849039" y="19739"/>
                  </a:lnTo>
                  <a:lnTo>
                    <a:pt x="851859" y="15509"/>
                  </a:lnTo>
                  <a:lnTo>
                    <a:pt x="907554" y="8107"/>
                  </a:lnTo>
                  <a:lnTo>
                    <a:pt x="959019" y="4229"/>
                  </a:lnTo>
                  <a:lnTo>
                    <a:pt x="963249" y="4229"/>
                  </a:lnTo>
                  <a:lnTo>
                    <a:pt x="967479" y="7049"/>
                  </a:lnTo>
                  <a:lnTo>
                    <a:pt x="967479" y="16919"/>
                  </a:lnTo>
                  <a:lnTo>
                    <a:pt x="964659" y="21149"/>
                  </a:lnTo>
                  <a:lnTo>
                    <a:pt x="959019" y="21149"/>
                  </a:lnTo>
                  <a:lnTo>
                    <a:pt x="934432" y="22692"/>
                  </a:lnTo>
                  <a:lnTo>
                    <a:pt x="909316" y="25027"/>
                  </a:lnTo>
                  <a:lnTo>
                    <a:pt x="857499" y="31019"/>
                  </a:lnTo>
                  <a:close/>
                </a:path>
                <a:path w="2641600" h="2252979">
                  <a:moveTo>
                    <a:pt x="1169110" y="19739"/>
                  </a:moveTo>
                  <a:lnTo>
                    <a:pt x="1164880" y="19739"/>
                  </a:lnTo>
                  <a:lnTo>
                    <a:pt x="1114825" y="17801"/>
                  </a:lnTo>
                  <a:lnTo>
                    <a:pt x="1089929" y="17162"/>
                  </a:lnTo>
                  <a:lnTo>
                    <a:pt x="1064770" y="16919"/>
                  </a:lnTo>
                  <a:lnTo>
                    <a:pt x="1057719" y="16919"/>
                  </a:lnTo>
                  <a:lnTo>
                    <a:pt x="1053490" y="12689"/>
                  </a:lnTo>
                  <a:lnTo>
                    <a:pt x="1053490" y="4229"/>
                  </a:lnTo>
                  <a:lnTo>
                    <a:pt x="1057719" y="0"/>
                  </a:lnTo>
                  <a:lnTo>
                    <a:pt x="1064788" y="0"/>
                  </a:lnTo>
                  <a:lnTo>
                    <a:pt x="1090128" y="242"/>
                  </a:lnTo>
                  <a:lnTo>
                    <a:pt x="1115354" y="881"/>
                  </a:lnTo>
                  <a:lnTo>
                    <a:pt x="1164880" y="2819"/>
                  </a:lnTo>
                  <a:lnTo>
                    <a:pt x="1169110" y="2819"/>
                  </a:lnTo>
                  <a:lnTo>
                    <a:pt x="1173340" y="7049"/>
                  </a:lnTo>
                  <a:lnTo>
                    <a:pt x="1173340" y="16919"/>
                  </a:lnTo>
                  <a:lnTo>
                    <a:pt x="1169110" y="19739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6066" y="471470"/>
              <a:ext cx="4562480" cy="399842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78378" y="4710044"/>
            <a:ext cx="7446422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-125" dirty="0">
                <a:solidFill>
                  <a:srgbClr val="000000"/>
                </a:solidFill>
              </a:rPr>
              <a:t>F</a:t>
            </a:r>
            <a:r>
              <a:rPr sz="5800" spc="90" dirty="0">
                <a:solidFill>
                  <a:srgbClr val="000000"/>
                </a:solidFill>
              </a:rPr>
              <a:t>O</a:t>
            </a:r>
            <a:r>
              <a:rPr sz="5800" spc="-380" dirty="0">
                <a:solidFill>
                  <a:srgbClr val="000000"/>
                </a:solidFill>
              </a:rPr>
              <a:t>R</a:t>
            </a:r>
            <a:r>
              <a:rPr sz="5800" spc="-595" dirty="0">
                <a:solidFill>
                  <a:srgbClr val="000000"/>
                </a:solidFill>
              </a:rPr>
              <a:t> </a:t>
            </a:r>
            <a:r>
              <a:rPr lang="en-US" sz="5800" spc="-595" dirty="0">
                <a:solidFill>
                  <a:srgbClr val="000000"/>
                </a:solidFill>
              </a:rPr>
              <a:t> </a:t>
            </a:r>
            <a:r>
              <a:rPr sz="5800" spc="400" dirty="0">
                <a:solidFill>
                  <a:srgbClr val="000000"/>
                </a:solidFill>
              </a:rPr>
              <a:t>A</a:t>
            </a:r>
            <a:r>
              <a:rPr sz="5800" spc="-40" dirty="0">
                <a:solidFill>
                  <a:srgbClr val="000000"/>
                </a:solidFill>
              </a:rPr>
              <a:t>N</a:t>
            </a:r>
            <a:r>
              <a:rPr sz="5800" spc="175" dirty="0">
                <a:solidFill>
                  <a:srgbClr val="000000"/>
                </a:solidFill>
              </a:rPr>
              <a:t>Y</a:t>
            </a:r>
            <a:r>
              <a:rPr sz="5800" spc="-595" dirty="0">
                <a:solidFill>
                  <a:srgbClr val="000000"/>
                </a:solidFill>
              </a:rPr>
              <a:t> </a:t>
            </a:r>
            <a:r>
              <a:rPr sz="5800" spc="95" dirty="0">
                <a:solidFill>
                  <a:srgbClr val="000000"/>
                </a:solidFill>
              </a:rPr>
              <a:t>Q</a:t>
            </a:r>
            <a:r>
              <a:rPr sz="5800" spc="-165" dirty="0">
                <a:solidFill>
                  <a:srgbClr val="000000"/>
                </a:solidFill>
              </a:rPr>
              <a:t>U</a:t>
            </a:r>
            <a:r>
              <a:rPr sz="5800" spc="-395" dirty="0">
                <a:solidFill>
                  <a:srgbClr val="000000"/>
                </a:solidFill>
              </a:rPr>
              <a:t>E</a:t>
            </a:r>
            <a:r>
              <a:rPr sz="5800" spc="-385" dirty="0">
                <a:solidFill>
                  <a:srgbClr val="000000"/>
                </a:solidFill>
              </a:rPr>
              <a:t>R</a:t>
            </a:r>
            <a:r>
              <a:rPr sz="5800" spc="170" dirty="0">
                <a:solidFill>
                  <a:srgbClr val="000000"/>
                </a:solidFill>
              </a:rPr>
              <a:t>Y</a:t>
            </a:r>
            <a:r>
              <a:rPr sz="5800" spc="459" dirty="0">
                <a:solidFill>
                  <a:srgbClr val="000000"/>
                </a:solidFill>
              </a:rPr>
              <a:t>!</a:t>
            </a:r>
            <a:r>
              <a:rPr sz="5800" spc="465" dirty="0">
                <a:solidFill>
                  <a:srgbClr val="000000"/>
                </a:solidFill>
              </a:rPr>
              <a:t>!</a:t>
            </a:r>
            <a:endParaRPr sz="5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1C8992-A784-9818-020D-0E305BD90CAB}"/>
              </a:ext>
            </a:extLst>
          </p:cNvPr>
          <p:cNvSpPr/>
          <p:nvPr/>
        </p:nvSpPr>
        <p:spPr>
          <a:xfrm>
            <a:off x="243840" y="5977129"/>
            <a:ext cx="8442960" cy="16879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Contact us –</a:t>
            </a:r>
          </a:p>
          <a:p>
            <a:pPr algn="ctr"/>
            <a:r>
              <a:rPr lang="en-US" sz="2000" dirty="0" err="1"/>
              <a:t>Whatsup</a:t>
            </a:r>
            <a:r>
              <a:rPr lang="en-US" sz="2000" dirty="0"/>
              <a:t>: 9517107998</a:t>
            </a:r>
          </a:p>
          <a:p>
            <a:pPr algn="ctr"/>
            <a:r>
              <a:rPr lang="en-US" sz="2000" dirty="0" err="1"/>
              <a:t>Linkedin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https://www.linkedin.com/in/shashi-ranjan-643392226/</a:t>
            </a:r>
            <a:endParaRPr lang="en-US" sz="2000" dirty="0"/>
          </a:p>
          <a:p>
            <a:pPr algn="ctr"/>
            <a:r>
              <a:rPr lang="en-IN" sz="2000" dirty="0"/>
              <a:t>Instagram: </a:t>
            </a:r>
            <a:r>
              <a:rPr lang="en-IN" sz="2000" dirty="0">
                <a:hlinkClick r:id="rId4"/>
              </a:rPr>
              <a:t>https://instagram.com/avi.mehtaa?igshid=YmMyMTA2M2Y=</a:t>
            </a:r>
            <a:endParaRPr lang="en-IN" sz="2000" dirty="0"/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08741"/>
            <a:ext cx="4411345" cy="2578735"/>
            <a:chOff x="0" y="7708741"/>
            <a:chExt cx="4411345" cy="2578735"/>
          </a:xfrm>
        </p:grpSpPr>
        <p:sp>
          <p:nvSpPr>
            <p:cNvPr id="3" name="object 3"/>
            <p:cNvSpPr/>
            <p:nvPr/>
          </p:nvSpPr>
          <p:spPr>
            <a:xfrm>
              <a:off x="0" y="7708741"/>
              <a:ext cx="4411345" cy="2578735"/>
            </a:xfrm>
            <a:custGeom>
              <a:avLst/>
              <a:gdLst/>
              <a:ahLst/>
              <a:cxnLst/>
              <a:rect l="l" t="t" r="r" b="b"/>
              <a:pathLst>
                <a:path w="4411345" h="2578734">
                  <a:moveTo>
                    <a:pt x="0" y="2578257"/>
                  </a:moveTo>
                  <a:lnTo>
                    <a:pt x="0" y="1833048"/>
                  </a:lnTo>
                  <a:lnTo>
                    <a:pt x="1833048" y="0"/>
                  </a:lnTo>
                  <a:lnTo>
                    <a:pt x="4411306" y="2578257"/>
                  </a:lnTo>
                  <a:lnTo>
                    <a:pt x="0" y="2578257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054407"/>
              <a:ext cx="4065904" cy="2232660"/>
            </a:xfrm>
            <a:custGeom>
              <a:avLst/>
              <a:gdLst/>
              <a:ahLst/>
              <a:cxnLst/>
              <a:rect l="l" t="t" r="r" b="b"/>
              <a:pathLst>
                <a:path w="4065904" h="2232659">
                  <a:moveTo>
                    <a:pt x="0" y="1833116"/>
                  </a:moveTo>
                  <a:lnTo>
                    <a:pt x="1833116" y="0"/>
                  </a:lnTo>
                  <a:lnTo>
                    <a:pt x="4065708" y="2232591"/>
                  </a:lnTo>
                  <a:lnTo>
                    <a:pt x="3888841" y="2232591"/>
                  </a:lnTo>
                  <a:lnTo>
                    <a:pt x="1834998" y="178748"/>
                  </a:lnTo>
                  <a:lnTo>
                    <a:pt x="0" y="2013746"/>
                  </a:lnTo>
                  <a:lnTo>
                    <a:pt x="0" y="183311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465628"/>
              <a:ext cx="1821814" cy="1821814"/>
            </a:xfrm>
            <a:custGeom>
              <a:avLst/>
              <a:gdLst/>
              <a:ahLst/>
              <a:cxnLst/>
              <a:rect l="l" t="t" r="r" b="b"/>
              <a:pathLst>
                <a:path w="1821814" h="1821815">
                  <a:moveTo>
                    <a:pt x="0" y="1821370"/>
                  </a:moveTo>
                  <a:lnTo>
                    <a:pt x="0" y="0"/>
                  </a:lnTo>
                  <a:lnTo>
                    <a:pt x="1821370" y="1821370"/>
                  </a:lnTo>
                  <a:lnTo>
                    <a:pt x="0" y="182137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60107"/>
              <a:ext cx="1727200" cy="1727200"/>
            </a:xfrm>
            <a:custGeom>
              <a:avLst/>
              <a:gdLst/>
              <a:ahLst/>
              <a:cxnLst/>
              <a:rect l="l" t="t" r="r" b="b"/>
              <a:pathLst>
                <a:path w="1727200" h="1727200">
                  <a:moveTo>
                    <a:pt x="0" y="1726891"/>
                  </a:moveTo>
                  <a:lnTo>
                    <a:pt x="0" y="0"/>
                  </a:lnTo>
                  <a:lnTo>
                    <a:pt x="1726891" y="1726891"/>
                  </a:lnTo>
                  <a:lnTo>
                    <a:pt x="0" y="172689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936857"/>
              <a:ext cx="1350645" cy="1350645"/>
            </a:xfrm>
            <a:custGeom>
              <a:avLst/>
              <a:gdLst/>
              <a:ahLst/>
              <a:cxnLst/>
              <a:rect l="l" t="t" r="r" b="b"/>
              <a:pathLst>
                <a:path w="1350645" h="1350645">
                  <a:moveTo>
                    <a:pt x="0" y="0"/>
                  </a:moveTo>
                  <a:lnTo>
                    <a:pt x="1350142" y="1350142"/>
                  </a:lnTo>
                  <a:lnTo>
                    <a:pt x="1157311" y="1350142"/>
                  </a:lnTo>
                  <a:lnTo>
                    <a:pt x="0" y="192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8700" y="4784594"/>
            <a:ext cx="16544925" cy="1409700"/>
            <a:chOff x="1028700" y="4784594"/>
            <a:chExt cx="16544925" cy="1409700"/>
          </a:xfrm>
        </p:grpSpPr>
        <p:sp>
          <p:nvSpPr>
            <p:cNvPr id="9" name="object 9"/>
            <p:cNvSpPr/>
            <p:nvPr/>
          </p:nvSpPr>
          <p:spPr>
            <a:xfrm>
              <a:off x="1028700" y="5076853"/>
              <a:ext cx="16544925" cy="762000"/>
            </a:xfrm>
            <a:custGeom>
              <a:avLst/>
              <a:gdLst/>
              <a:ahLst/>
              <a:cxnLst/>
              <a:rect l="l" t="t" r="r" b="b"/>
              <a:pathLst>
                <a:path w="16544925" h="762000">
                  <a:moveTo>
                    <a:pt x="16544923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6544923" y="0"/>
                  </a:lnTo>
                  <a:lnTo>
                    <a:pt x="16544923" y="761999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8562" y="4784597"/>
              <a:ext cx="13300710" cy="1409700"/>
            </a:xfrm>
            <a:custGeom>
              <a:avLst/>
              <a:gdLst/>
              <a:ahLst/>
              <a:cxnLst/>
              <a:rect l="l" t="t" r="r" b="b"/>
              <a:pathLst>
                <a:path w="13300710" h="1409700">
                  <a:moveTo>
                    <a:pt x="581025" y="1052334"/>
                  </a:moveTo>
                  <a:lnTo>
                    <a:pt x="577215" y="1005205"/>
                  </a:lnTo>
                  <a:lnTo>
                    <a:pt x="566216" y="960513"/>
                  </a:lnTo>
                  <a:lnTo>
                    <a:pt x="548589" y="918819"/>
                  </a:lnTo>
                  <a:lnTo>
                    <a:pt x="524967" y="880757"/>
                  </a:lnTo>
                  <a:lnTo>
                    <a:pt x="495935" y="846912"/>
                  </a:lnTo>
                  <a:lnTo>
                    <a:pt x="462076" y="817867"/>
                  </a:lnTo>
                  <a:lnTo>
                    <a:pt x="424014" y="794245"/>
                  </a:lnTo>
                  <a:lnTo>
                    <a:pt x="382333" y="776630"/>
                  </a:lnTo>
                  <a:lnTo>
                    <a:pt x="337629" y="765619"/>
                  </a:lnTo>
                  <a:lnTo>
                    <a:pt x="290512" y="761822"/>
                  </a:lnTo>
                  <a:lnTo>
                    <a:pt x="243382" y="765619"/>
                  </a:lnTo>
                  <a:lnTo>
                    <a:pt x="198678" y="776630"/>
                  </a:lnTo>
                  <a:lnTo>
                    <a:pt x="156997" y="794245"/>
                  </a:lnTo>
                  <a:lnTo>
                    <a:pt x="118935" y="817867"/>
                  </a:lnTo>
                  <a:lnTo>
                    <a:pt x="85090" y="846912"/>
                  </a:lnTo>
                  <a:lnTo>
                    <a:pt x="56045" y="880757"/>
                  </a:lnTo>
                  <a:lnTo>
                    <a:pt x="32423" y="918819"/>
                  </a:lnTo>
                  <a:lnTo>
                    <a:pt x="14808" y="960513"/>
                  </a:lnTo>
                  <a:lnTo>
                    <a:pt x="3797" y="1005205"/>
                  </a:lnTo>
                  <a:lnTo>
                    <a:pt x="0" y="1052334"/>
                  </a:lnTo>
                  <a:lnTo>
                    <a:pt x="3797" y="1099451"/>
                  </a:lnTo>
                  <a:lnTo>
                    <a:pt x="14808" y="1144155"/>
                  </a:lnTo>
                  <a:lnTo>
                    <a:pt x="32423" y="1185837"/>
                  </a:lnTo>
                  <a:lnTo>
                    <a:pt x="56045" y="1223899"/>
                  </a:lnTo>
                  <a:lnTo>
                    <a:pt x="85090" y="1257757"/>
                  </a:lnTo>
                  <a:lnTo>
                    <a:pt x="118935" y="1286789"/>
                  </a:lnTo>
                  <a:lnTo>
                    <a:pt x="156997" y="1310424"/>
                  </a:lnTo>
                  <a:lnTo>
                    <a:pt x="198678" y="1328039"/>
                  </a:lnTo>
                  <a:lnTo>
                    <a:pt x="243382" y="1339037"/>
                  </a:lnTo>
                  <a:lnTo>
                    <a:pt x="290512" y="1342847"/>
                  </a:lnTo>
                  <a:lnTo>
                    <a:pt x="337629" y="1339037"/>
                  </a:lnTo>
                  <a:lnTo>
                    <a:pt x="382333" y="1328039"/>
                  </a:lnTo>
                  <a:lnTo>
                    <a:pt x="424014" y="1310424"/>
                  </a:lnTo>
                  <a:lnTo>
                    <a:pt x="462076" y="1286789"/>
                  </a:lnTo>
                  <a:lnTo>
                    <a:pt x="495935" y="1257757"/>
                  </a:lnTo>
                  <a:lnTo>
                    <a:pt x="524967" y="1223899"/>
                  </a:lnTo>
                  <a:lnTo>
                    <a:pt x="548589" y="1185837"/>
                  </a:lnTo>
                  <a:lnTo>
                    <a:pt x="566216" y="1144155"/>
                  </a:lnTo>
                  <a:lnTo>
                    <a:pt x="577215" y="1099451"/>
                  </a:lnTo>
                  <a:lnTo>
                    <a:pt x="581025" y="1052334"/>
                  </a:lnTo>
                  <a:close/>
                </a:path>
                <a:path w="13300710" h="1409700">
                  <a:moveTo>
                    <a:pt x="3709009" y="290512"/>
                  </a:moveTo>
                  <a:lnTo>
                    <a:pt x="3705199" y="243395"/>
                  </a:lnTo>
                  <a:lnTo>
                    <a:pt x="3694188" y="198691"/>
                  </a:lnTo>
                  <a:lnTo>
                    <a:pt x="3676573" y="157010"/>
                  </a:lnTo>
                  <a:lnTo>
                    <a:pt x="3652951" y="118948"/>
                  </a:lnTo>
                  <a:lnTo>
                    <a:pt x="3623919" y="85090"/>
                  </a:lnTo>
                  <a:lnTo>
                    <a:pt x="3590061" y="56057"/>
                  </a:lnTo>
                  <a:lnTo>
                    <a:pt x="3551999" y="32423"/>
                  </a:lnTo>
                  <a:lnTo>
                    <a:pt x="3510318" y="14808"/>
                  </a:lnTo>
                  <a:lnTo>
                    <a:pt x="3465614" y="3810"/>
                  </a:lnTo>
                  <a:lnTo>
                    <a:pt x="3418497" y="0"/>
                  </a:lnTo>
                  <a:lnTo>
                    <a:pt x="3371367" y="3810"/>
                  </a:lnTo>
                  <a:lnTo>
                    <a:pt x="3326663" y="14808"/>
                  </a:lnTo>
                  <a:lnTo>
                    <a:pt x="3284982" y="32423"/>
                  </a:lnTo>
                  <a:lnTo>
                    <a:pt x="3246920" y="56057"/>
                  </a:lnTo>
                  <a:lnTo>
                    <a:pt x="3213074" y="85090"/>
                  </a:lnTo>
                  <a:lnTo>
                    <a:pt x="3184029" y="118948"/>
                  </a:lnTo>
                  <a:lnTo>
                    <a:pt x="3160407" y="157010"/>
                  </a:lnTo>
                  <a:lnTo>
                    <a:pt x="3142792" y="198691"/>
                  </a:lnTo>
                  <a:lnTo>
                    <a:pt x="3131782" y="243395"/>
                  </a:lnTo>
                  <a:lnTo>
                    <a:pt x="3127984" y="290512"/>
                  </a:lnTo>
                  <a:lnTo>
                    <a:pt x="3131782" y="337642"/>
                  </a:lnTo>
                  <a:lnTo>
                    <a:pt x="3142792" y="382333"/>
                  </a:lnTo>
                  <a:lnTo>
                    <a:pt x="3160407" y="424027"/>
                  </a:lnTo>
                  <a:lnTo>
                    <a:pt x="3184029" y="462089"/>
                  </a:lnTo>
                  <a:lnTo>
                    <a:pt x="3213074" y="495935"/>
                  </a:lnTo>
                  <a:lnTo>
                    <a:pt x="3246920" y="524979"/>
                  </a:lnTo>
                  <a:lnTo>
                    <a:pt x="3284982" y="548601"/>
                  </a:lnTo>
                  <a:lnTo>
                    <a:pt x="3326663" y="566216"/>
                  </a:lnTo>
                  <a:lnTo>
                    <a:pt x="3371367" y="577227"/>
                  </a:lnTo>
                  <a:lnTo>
                    <a:pt x="3418497" y="581025"/>
                  </a:lnTo>
                  <a:lnTo>
                    <a:pt x="3465614" y="577227"/>
                  </a:lnTo>
                  <a:lnTo>
                    <a:pt x="3510318" y="566216"/>
                  </a:lnTo>
                  <a:lnTo>
                    <a:pt x="3551999" y="548601"/>
                  </a:lnTo>
                  <a:lnTo>
                    <a:pt x="3590061" y="524979"/>
                  </a:lnTo>
                  <a:lnTo>
                    <a:pt x="3623919" y="495935"/>
                  </a:lnTo>
                  <a:lnTo>
                    <a:pt x="3652951" y="462089"/>
                  </a:lnTo>
                  <a:lnTo>
                    <a:pt x="3676573" y="424027"/>
                  </a:lnTo>
                  <a:lnTo>
                    <a:pt x="3694188" y="382333"/>
                  </a:lnTo>
                  <a:lnTo>
                    <a:pt x="3705199" y="337642"/>
                  </a:lnTo>
                  <a:lnTo>
                    <a:pt x="3709009" y="290512"/>
                  </a:lnTo>
                  <a:close/>
                </a:path>
                <a:path w="13300710" h="1409700">
                  <a:moveTo>
                    <a:pt x="13300113" y="1119162"/>
                  </a:moveTo>
                  <a:lnTo>
                    <a:pt x="13296316" y="1072045"/>
                  </a:lnTo>
                  <a:lnTo>
                    <a:pt x="13285305" y="1027341"/>
                  </a:lnTo>
                  <a:lnTo>
                    <a:pt x="13267690" y="985659"/>
                  </a:lnTo>
                  <a:lnTo>
                    <a:pt x="13244068" y="947585"/>
                  </a:lnTo>
                  <a:lnTo>
                    <a:pt x="13215023" y="913739"/>
                  </a:lnTo>
                  <a:lnTo>
                    <a:pt x="13181178" y="884707"/>
                  </a:lnTo>
                  <a:lnTo>
                    <a:pt x="13143116" y="861072"/>
                  </a:lnTo>
                  <a:lnTo>
                    <a:pt x="13101434" y="843457"/>
                  </a:lnTo>
                  <a:lnTo>
                    <a:pt x="13056730" y="832446"/>
                  </a:lnTo>
                  <a:lnTo>
                    <a:pt x="13009601" y="828649"/>
                  </a:lnTo>
                  <a:lnTo>
                    <a:pt x="12962484" y="832446"/>
                  </a:lnTo>
                  <a:lnTo>
                    <a:pt x="12917780" y="843457"/>
                  </a:lnTo>
                  <a:lnTo>
                    <a:pt x="12876098" y="861072"/>
                  </a:lnTo>
                  <a:lnTo>
                    <a:pt x="12838036" y="884707"/>
                  </a:lnTo>
                  <a:lnTo>
                    <a:pt x="12804178" y="913739"/>
                  </a:lnTo>
                  <a:lnTo>
                    <a:pt x="12775146" y="947585"/>
                  </a:lnTo>
                  <a:lnTo>
                    <a:pt x="12751524" y="985659"/>
                  </a:lnTo>
                  <a:lnTo>
                    <a:pt x="12733896" y="1027341"/>
                  </a:lnTo>
                  <a:lnTo>
                    <a:pt x="12722898" y="1072045"/>
                  </a:lnTo>
                  <a:lnTo>
                    <a:pt x="12719088" y="1119162"/>
                  </a:lnTo>
                  <a:lnTo>
                    <a:pt x="12722898" y="1166291"/>
                  </a:lnTo>
                  <a:lnTo>
                    <a:pt x="12733896" y="1210983"/>
                  </a:lnTo>
                  <a:lnTo>
                    <a:pt x="12751524" y="1252664"/>
                  </a:lnTo>
                  <a:lnTo>
                    <a:pt x="12775146" y="1290739"/>
                  </a:lnTo>
                  <a:lnTo>
                    <a:pt x="12804178" y="1324584"/>
                  </a:lnTo>
                  <a:lnTo>
                    <a:pt x="12838036" y="1353629"/>
                  </a:lnTo>
                  <a:lnTo>
                    <a:pt x="12876098" y="1377251"/>
                  </a:lnTo>
                  <a:lnTo>
                    <a:pt x="12917780" y="1394866"/>
                  </a:lnTo>
                  <a:lnTo>
                    <a:pt x="12962484" y="1405877"/>
                  </a:lnTo>
                  <a:lnTo>
                    <a:pt x="13009601" y="1409674"/>
                  </a:lnTo>
                  <a:lnTo>
                    <a:pt x="13056730" y="1405877"/>
                  </a:lnTo>
                  <a:lnTo>
                    <a:pt x="13101434" y="1394866"/>
                  </a:lnTo>
                  <a:lnTo>
                    <a:pt x="13143116" y="1377251"/>
                  </a:lnTo>
                  <a:lnTo>
                    <a:pt x="13181178" y="1353629"/>
                  </a:lnTo>
                  <a:lnTo>
                    <a:pt x="13215023" y="1324584"/>
                  </a:lnTo>
                  <a:lnTo>
                    <a:pt x="13244068" y="1290739"/>
                  </a:lnTo>
                  <a:lnTo>
                    <a:pt x="13267690" y="1252664"/>
                  </a:lnTo>
                  <a:lnTo>
                    <a:pt x="13285305" y="1210983"/>
                  </a:lnTo>
                  <a:lnTo>
                    <a:pt x="13296316" y="1166291"/>
                  </a:lnTo>
                  <a:lnTo>
                    <a:pt x="13300113" y="1119162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1251866" y="9090963"/>
            <a:ext cx="7036434" cy="1196340"/>
          </a:xfrm>
          <a:custGeom>
            <a:avLst/>
            <a:gdLst/>
            <a:ahLst/>
            <a:cxnLst/>
            <a:rect l="l" t="t" r="r" b="b"/>
            <a:pathLst>
              <a:path w="7036434" h="1196340">
                <a:moveTo>
                  <a:pt x="5321167" y="945517"/>
                </a:moveTo>
                <a:lnTo>
                  <a:pt x="7036132" y="945517"/>
                </a:lnTo>
                <a:lnTo>
                  <a:pt x="7036132" y="924401"/>
                </a:lnTo>
                <a:lnTo>
                  <a:pt x="5330556" y="924401"/>
                </a:lnTo>
                <a:lnTo>
                  <a:pt x="4858763" y="473931"/>
                </a:lnTo>
                <a:lnTo>
                  <a:pt x="5330556" y="21115"/>
                </a:lnTo>
                <a:lnTo>
                  <a:pt x="7036132" y="21115"/>
                </a:lnTo>
                <a:lnTo>
                  <a:pt x="7036132" y="0"/>
                </a:lnTo>
                <a:lnTo>
                  <a:pt x="5321167" y="0"/>
                </a:lnTo>
                <a:lnTo>
                  <a:pt x="4839985" y="462200"/>
                </a:lnTo>
                <a:lnTo>
                  <a:pt x="2539701" y="462200"/>
                </a:lnTo>
                <a:lnTo>
                  <a:pt x="2524337" y="483316"/>
                </a:lnTo>
                <a:lnTo>
                  <a:pt x="4839985" y="483316"/>
                </a:lnTo>
                <a:lnTo>
                  <a:pt x="5321167" y="945517"/>
                </a:lnTo>
                <a:close/>
              </a:path>
              <a:path w="7036434" h="1196340">
                <a:moveTo>
                  <a:pt x="0" y="1196035"/>
                </a:moveTo>
                <a:lnTo>
                  <a:pt x="2035427" y="1196035"/>
                </a:lnTo>
                <a:lnTo>
                  <a:pt x="2551437" y="483316"/>
                </a:lnTo>
                <a:lnTo>
                  <a:pt x="2524337" y="483316"/>
                </a:lnTo>
                <a:lnTo>
                  <a:pt x="2013922" y="1184829"/>
                </a:lnTo>
                <a:lnTo>
                  <a:pt x="0" y="1184829"/>
                </a:lnTo>
                <a:lnTo>
                  <a:pt x="0" y="1196035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998499" y="0"/>
            <a:ext cx="2289810" cy="2941955"/>
          </a:xfrm>
          <a:custGeom>
            <a:avLst/>
            <a:gdLst/>
            <a:ahLst/>
            <a:cxnLst/>
            <a:rect l="l" t="t" r="r" b="b"/>
            <a:pathLst>
              <a:path w="2289809" h="2941955">
                <a:moveTo>
                  <a:pt x="1582026" y="2941374"/>
                </a:moveTo>
                <a:lnTo>
                  <a:pt x="1576386" y="2941374"/>
                </a:lnTo>
                <a:lnTo>
                  <a:pt x="1551006" y="2941132"/>
                </a:lnTo>
                <a:lnTo>
                  <a:pt x="1525626" y="2940493"/>
                </a:lnTo>
                <a:lnTo>
                  <a:pt x="1474866" y="2938555"/>
                </a:lnTo>
                <a:lnTo>
                  <a:pt x="1470636" y="2938555"/>
                </a:lnTo>
                <a:lnTo>
                  <a:pt x="1466406" y="2934324"/>
                </a:lnTo>
                <a:lnTo>
                  <a:pt x="1466406" y="2925864"/>
                </a:lnTo>
                <a:lnTo>
                  <a:pt x="1470636" y="2921634"/>
                </a:lnTo>
                <a:lnTo>
                  <a:pt x="1474866" y="2921634"/>
                </a:lnTo>
                <a:lnTo>
                  <a:pt x="1500246" y="2923264"/>
                </a:lnTo>
                <a:lnTo>
                  <a:pt x="1525626" y="2924102"/>
                </a:lnTo>
                <a:lnTo>
                  <a:pt x="1551006" y="2924410"/>
                </a:lnTo>
                <a:lnTo>
                  <a:pt x="1582026" y="2924454"/>
                </a:lnTo>
                <a:lnTo>
                  <a:pt x="1586256" y="2928684"/>
                </a:lnTo>
                <a:lnTo>
                  <a:pt x="1586256" y="2937144"/>
                </a:lnTo>
                <a:lnTo>
                  <a:pt x="1582026" y="2941374"/>
                </a:lnTo>
                <a:close/>
              </a:path>
              <a:path w="2289809" h="2941955">
                <a:moveTo>
                  <a:pt x="1680727" y="2938555"/>
                </a:moveTo>
                <a:lnTo>
                  <a:pt x="1676497" y="2938555"/>
                </a:lnTo>
                <a:lnTo>
                  <a:pt x="1672267" y="2935735"/>
                </a:lnTo>
                <a:lnTo>
                  <a:pt x="1672267" y="2925864"/>
                </a:lnTo>
                <a:lnTo>
                  <a:pt x="1675087" y="2921634"/>
                </a:lnTo>
                <a:lnTo>
                  <a:pt x="1680727" y="2921634"/>
                </a:lnTo>
                <a:lnTo>
                  <a:pt x="1731487" y="2917228"/>
                </a:lnTo>
                <a:lnTo>
                  <a:pt x="1756867" y="2914694"/>
                </a:lnTo>
                <a:lnTo>
                  <a:pt x="1782247" y="2911764"/>
                </a:lnTo>
                <a:lnTo>
                  <a:pt x="1786477" y="2911764"/>
                </a:lnTo>
                <a:lnTo>
                  <a:pt x="1790707" y="2914584"/>
                </a:lnTo>
                <a:lnTo>
                  <a:pt x="1792117" y="2918814"/>
                </a:lnTo>
                <a:lnTo>
                  <a:pt x="1792117" y="2923044"/>
                </a:lnTo>
                <a:lnTo>
                  <a:pt x="1789297" y="2927274"/>
                </a:lnTo>
                <a:lnTo>
                  <a:pt x="1785067" y="2928684"/>
                </a:lnTo>
                <a:lnTo>
                  <a:pt x="1758652" y="2931615"/>
                </a:lnTo>
                <a:lnTo>
                  <a:pt x="1680727" y="2938555"/>
                </a:lnTo>
                <a:close/>
              </a:path>
              <a:path w="2289809" h="2941955">
                <a:moveTo>
                  <a:pt x="1377575" y="2928684"/>
                </a:moveTo>
                <a:lnTo>
                  <a:pt x="1373345" y="2928684"/>
                </a:lnTo>
                <a:lnTo>
                  <a:pt x="1347150" y="2925248"/>
                </a:lnTo>
                <a:lnTo>
                  <a:pt x="1295817" y="2916788"/>
                </a:lnTo>
                <a:lnTo>
                  <a:pt x="1263365" y="2906125"/>
                </a:lnTo>
                <a:lnTo>
                  <a:pt x="1263365" y="2901894"/>
                </a:lnTo>
                <a:lnTo>
                  <a:pt x="1264775" y="2897664"/>
                </a:lnTo>
                <a:lnTo>
                  <a:pt x="1269005" y="2894844"/>
                </a:lnTo>
                <a:lnTo>
                  <a:pt x="1273235" y="2894844"/>
                </a:lnTo>
                <a:lnTo>
                  <a:pt x="1298593" y="2899868"/>
                </a:lnTo>
                <a:lnTo>
                  <a:pt x="1323819" y="2904362"/>
                </a:lnTo>
                <a:lnTo>
                  <a:pt x="1348780" y="2908328"/>
                </a:lnTo>
                <a:lnTo>
                  <a:pt x="1373345" y="2911764"/>
                </a:lnTo>
                <a:lnTo>
                  <a:pt x="1377575" y="2911764"/>
                </a:lnTo>
                <a:lnTo>
                  <a:pt x="1381805" y="2915995"/>
                </a:lnTo>
                <a:lnTo>
                  <a:pt x="1380395" y="2921634"/>
                </a:lnTo>
                <a:lnTo>
                  <a:pt x="1381805" y="2925864"/>
                </a:lnTo>
                <a:lnTo>
                  <a:pt x="1377575" y="2928684"/>
                </a:lnTo>
                <a:close/>
              </a:path>
              <a:path w="2289809" h="2941955">
                <a:moveTo>
                  <a:pt x="1885178" y="2911764"/>
                </a:moveTo>
                <a:lnTo>
                  <a:pt x="1879537" y="2911764"/>
                </a:lnTo>
                <a:lnTo>
                  <a:pt x="1876718" y="2908945"/>
                </a:lnTo>
                <a:lnTo>
                  <a:pt x="1873897" y="2900484"/>
                </a:lnTo>
                <a:lnTo>
                  <a:pt x="1876718" y="2896254"/>
                </a:lnTo>
                <a:lnTo>
                  <a:pt x="1882358" y="2894844"/>
                </a:lnTo>
                <a:lnTo>
                  <a:pt x="1932236" y="2884093"/>
                </a:lnTo>
                <a:lnTo>
                  <a:pt x="1956713" y="2878387"/>
                </a:lnTo>
                <a:lnTo>
                  <a:pt x="1981058" y="2872284"/>
                </a:lnTo>
                <a:lnTo>
                  <a:pt x="1985288" y="2870874"/>
                </a:lnTo>
                <a:lnTo>
                  <a:pt x="1990928" y="2873694"/>
                </a:lnTo>
                <a:lnTo>
                  <a:pt x="1990928" y="2877924"/>
                </a:lnTo>
                <a:lnTo>
                  <a:pt x="1992338" y="2882154"/>
                </a:lnTo>
                <a:lnTo>
                  <a:pt x="1989518" y="2887794"/>
                </a:lnTo>
                <a:lnTo>
                  <a:pt x="1985288" y="2887794"/>
                </a:lnTo>
                <a:lnTo>
                  <a:pt x="1935762" y="2900308"/>
                </a:lnTo>
                <a:lnTo>
                  <a:pt x="1910536" y="2906234"/>
                </a:lnTo>
                <a:lnTo>
                  <a:pt x="1885178" y="2911764"/>
                </a:lnTo>
                <a:close/>
              </a:path>
              <a:path w="2289809" h="2941955">
                <a:moveTo>
                  <a:pt x="1175944" y="2889204"/>
                </a:moveTo>
                <a:lnTo>
                  <a:pt x="1168894" y="2889204"/>
                </a:lnTo>
                <a:lnTo>
                  <a:pt x="1144352" y="2882595"/>
                </a:lnTo>
                <a:lnTo>
                  <a:pt x="1119544" y="2875457"/>
                </a:lnTo>
                <a:lnTo>
                  <a:pt x="1094737" y="2867790"/>
                </a:lnTo>
                <a:lnTo>
                  <a:pt x="1065964" y="2858184"/>
                </a:lnTo>
                <a:lnTo>
                  <a:pt x="1063144" y="2853954"/>
                </a:lnTo>
                <a:lnTo>
                  <a:pt x="1064554" y="2848314"/>
                </a:lnTo>
                <a:lnTo>
                  <a:pt x="1065964" y="2844084"/>
                </a:lnTo>
                <a:lnTo>
                  <a:pt x="1070194" y="2841264"/>
                </a:lnTo>
                <a:lnTo>
                  <a:pt x="1075834" y="2842674"/>
                </a:lnTo>
                <a:lnTo>
                  <a:pt x="1100157" y="2850870"/>
                </a:lnTo>
                <a:lnTo>
                  <a:pt x="1124479" y="2858537"/>
                </a:lnTo>
                <a:lnTo>
                  <a:pt x="1148802" y="2865675"/>
                </a:lnTo>
                <a:lnTo>
                  <a:pt x="1173125" y="2872284"/>
                </a:lnTo>
                <a:lnTo>
                  <a:pt x="1177355" y="2873694"/>
                </a:lnTo>
                <a:lnTo>
                  <a:pt x="1180175" y="2877924"/>
                </a:lnTo>
                <a:lnTo>
                  <a:pt x="1178765" y="2882154"/>
                </a:lnTo>
                <a:lnTo>
                  <a:pt x="1178764" y="2886384"/>
                </a:lnTo>
                <a:lnTo>
                  <a:pt x="1175944" y="2889204"/>
                </a:lnTo>
                <a:close/>
              </a:path>
              <a:path w="2289809" h="2941955">
                <a:moveTo>
                  <a:pt x="2085398" y="2858184"/>
                </a:moveTo>
                <a:lnTo>
                  <a:pt x="2083989" y="2858184"/>
                </a:lnTo>
                <a:lnTo>
                  <a:pt x="2076938" y="2858184"/>
                </a:lnTo>
                <a:lnTo>
                  <a:pt x="2074119" y="2855364"/>
                </a:lnTo>
                <a:lnTo>
                  <a:pt x="2072708" y="2852544"/>
                </a:lnTo>
                <a:lnTo>
                  <a:pt x="2071298" y="2848314"/>
                </a:lnTo>
                <a:lnTo>
                  <a:pt x="2074119" y="2842674"/>
                </a:lnTo>
                <a:lnTo>
                  <a:pt x="2078348" y="2841264"/>
                </a:lnTo>
                <a:lnTo>
                  <a:pt x="2126289" y="2824168"/>
                </a:lnTo>
                <a:lnTo>
                  <a:pt x="2150127" y="2815289"/>
                </a:lnTo>
                <a:lnTo>
                  <a:pt x="2174229" y="2806014"/>
                </a:lnTo>
                <a:lnTo>
                  <a:pt x="2178459" y="2804604"/>
                </a:lnTo>
                <a:lnTo>
                  <a:pt x="2184099" y="2806014"/>
                </a:lnTo>
                <a:lnTo>
                  <a:pt x="2186919" y="2814474"/>
                </a:lnTo>
                <a:lnTo>
                  <a:pt x="2185509" y="2820114"/>
                </a:lnTo>
                <a:lnTo>
                  <a:pt x="2181279" y="2821524"/>
                </a:lnTo>
                <a:lnTo>
                  <a:pt x="2157771" y="2831020"/>
                </a:lnTo>
                <a:lnTo>
                  <a:pt x="2133867" y="2840383"/>
                </a:lnTo>
                <a:lnTo>
                  <a:pt x="2109699" y="2849482"/>
                </a:lnTo>
                <a:lnTo>
                  <a:pt x="2085398" y="2858184"/>
                </a:lnTo>
                <a:close/>
              </a:path>
              <a:path w="2289809" h="2941955">
                <a:moveTo>
                  <a:pt x="981364" y="2822934"/>
                </a:moveTo>
                <a:lnTo>
                  <a:pt x="975724" y="2822934"/>
                </a:lnTo>
                <a:lnTo>
                  <a:pt x="952238" y="2813152"/>
                </a:lnTo>
                <a:lnTo>
                  <a:pt x="928488" y="2802842"/>
                </a:lnTo>
                <a:lnTo>
                  <a:pt x="904738" y="2792002"/>
                </a:lnTo>
                <a:lnTo>
                  <a:pt x="881253" y="2780634"/>
                </a:lnTo>
                <a:lnTo>
                  <a:pt x="877023" y="2779224"/>
                </a:lnTo>
                <a:lnTo>
                  <a:pt x="875613" y="2773584"/>
                </a:lnTo>
                <a:lnTo>
                  <a:pt x="878433" y="2765124"/>
                </a:lnTo>
                <a:lnTo>
                  <a:pt x="884073" y="2763714"/>
                </a:lnTo>
                <a:lnTo>
                  <a:pt x="888303" y="2765124"/>
                </a:lnTo>
                <a:lnTo>
                  <a:pt x="911568" y="2776492"/>
                </a:lnTo>
                <a:lnTo>
                  <a:pt x="934833" y="2787331"/>
                </a:lnTo>
                <a:lnTo>
                  <a:pt x="958098" y="2797642"/>
                </a:lnTo>
                <a:lnTo>
                  <a:pt x="981364" y="2807424"/>
                </a:lnTo>
                <a:lnTo>
                  <a:pt x="985594" y="2808834"/>
                </a:lnTo>
                <a:lnTo>
                  <a:pt x="988414" y="2814474"/>
                </a:lnTo>
                <a:lnTo>
                  <a:pt x="985594" y="2818704"/>
                </a:lnTo>
                <a:lnTo>
                  <a:pt x="984184" y="2821524"/>
                </a:lnTo>
                <a:lnTo>
                  <a:pt x="981364" y="2822934"/>
                </a:lnTo>
                <a:close/>
              </a:path>
              <a:path w="2289809" h="2941955">
                <a:moveTo>
                  <a:pt x="2277160" y="2779224"/>
                </a:moveTo>
                <a:lnTo>
                  <a:pt x="2268699" y="2779224"/>
                </a:lnTo>
                <a:lnTo>
                  <a:pt x="2265879" y="2777814"/>
                </a:lnTo>
                <a:lnTo>
                  <a:pt x="2264469" y="2774994"/>
                </a:lnTo>
                <a:lnTo>
                  <a:pt x="2263059" y="2770764"/>
                </a:lnTo>
                <a:lnTo>
                  <a:pt x="2264469" y="2765124"/>
                </a:lnTo>
                <a:lnTo>
                  <a:pt x="2268699" y="2763714"/>
                </a:lnTo>
                <a:lnTo>
                  <a:pt x="2289500" y="2752905"/>
                </a:lnTo>
                <a:lnTo>
                  <a:pt x="2289500" y="2772690"/>
                </a:lnTo>
                <a:lnTo>
                  <a:pt x="2277160" y="2779224"/>
                </a:lnTo>
                <a:close/>
              </a:path>
              <a:path w="2289809" h="2941955">
                <a:moveTo>
                  <a:pt x="796653" y="2732694"/>
                </a:moveTo>
                <a:lnTo>
                  <a:pt x="791013" y="2732694"/>
                </a:lnTo>
                <a:lnTo>
                  <a:pt x="789603" y="2731284"/>
                </a:lnTo>
                <a:lnTo>
                  <a:pt x="767417" y="2718329"/>
                </a:lnTo>
                <a:lnTo>
                  <a:pt x="745364" y="2704846"/>
                </a:lnTo>
                <a:lnTo>
                  <a:pt x="723575" y="2690834"/>
                </a:lnTo>
                <a:lnTo>
                  <a:pt x="702182" y="2676293"/>
                </a:lnTo>
                <a:lnTo>
                  <a:pt x="697952" y="2673473"/>
                </a:lnTo>
                <a:lnTo>
                  <a:pt x="696542" y="2667833"/>
                </a:lnTo>
                <a:lnTo>
                  <a:pt x="699362" y="2665013"/>
                </a:lnTo>
                <a:lnTo>
                  <a:pt x="702182" y="2660783"/>
                </a:lnTo>
                <a:lnTo>
                  <a:pt x="707822" y="2659373"/>
                </a:lnTo>
                <a:lnTo>
                  <a:pt x="710642" y="2662193"/>
                </a:lnTo>
                <a:lnTo>
                  <a:pt x="732013" y="2675919"/>
                </a:lnTo>
                <a:lnTo>
                  <a:pt x="753647" y="2689512"/>
                </a:lnTo>
                <a:lnTo>
                  <a:pt x="775282" y="2702841"/>
                </a:lnTo>
                <a:lnTo>
                  <a:pt x="796653" y="2715774"/>
                </a:lnTo>
                <a:lnTo>
                  <a:pt x="800883" y="2718594"/>
                </a:lnTo>
                <a:lnTo>
                  <a:pt x="802293" y="2722824"/>
                </a:lnTo>
                <a:lnTo>
                  <a:pt x="799473" y="2727054"/>
                </a:lnTo>
                <a:lnTo>
                  <a:pt x="799473" y="2731284"/>
                </a:lnTo>
                <a:lnTo>
                  <a:pt x="796653" y="2732694"/>
                </a:lnTo>
                <a:close/>
              </a:path>
              <a:path w="2289809" h="2941955">
                <a:moveTo>
                  <a:pt x="626042" y="2618483"/>
                </a:moveTo>
                <a:lnTo>
                  <a:pt x="618992" y="2618483"/>
                </a:lnTo>
                <a:lnTo>
                  <a:pt x="617582" y="2617073"/>
                </a:lnTo>
                <a:lnTo>
                  <a:pt x="577397" y="2585171"/>
                </a:lnTo>
                <a:lnTo>
                  <a:pt x="557304" y="2568890"/>
                </a:lnTo>
                <a:lnTo>
                  <a:pt x="537211" y="2552213"/>
                </a:lnTo>
                <a:lnTo>
                  <a:pt x="532981" y="2549393"/>
                </a:lnTo>
                <a:lnTo>
                  <a:pt x="532981" y="2543752"/>
                </a:lnTo>
                <a:lnTo>
                  <a:pt x="538621" y="2535293"/>
                </a:lnTo>
                <a:lnTo>
                  <a:pt x="544261" y="2535293"/>
                </a:lnTo>
                <a:lnTo>
                  <a:pt x="548492" y="2538113"/>
                </a:lnTo>
                <a:lnTo>
                  <a:pt x="567769" y="2554790"/>
                </a:lnTo>
                <a:lnTo>
                  <a:pt x="587443" y="2571071"/>
                </a:lnTo>
                <a:lnTo>
                  <a:pt x="607381" y="2587088"/>
                </a:lnTo>
                <a:lnTo>
                  <a:pt x="627452" y="2602973"/>
                </a:lnTo>
                <a:lnTo>
                  <a:pt x="631682" y="2605793"/>
                </a:lnTo>
                <a:lnTo>
                  <a:pt x="631682" y="2611433"/>
                </a:lnTo>
                <a:lnTo>
                  <a:pt x="628862" y="2614253"/>
                </a:lnTo>
                <a:lnTo>
                  <a:pt x="628862" y="2617073"/>
                </a:lnTo>
                <a:lnTo>
                  <a:pt x="626042" y="2618483"/>
                </a:lnTo>
                <a:close/>
              </a:path>
              <a:path w="2289809" h="2941955">
                <a:moveTo>
                  <a:pt x="470941" y="2483122"/>
                </a:moveTo>
                <a:lnTo>
                  <a:pt x="466711" y="2483122"/>
                </a:lnTo>
                <a:lnTo>
                  <a:pt x="463891" y="2480302"/>
                </a:lnTo>
                <a:lnTo>
                  <a:pt x="428112" y="2443466"/>
                </a:lnTo>
                <a:lnTo>
                  <a:pt x="393391" y="2405572"/>
                </a:lnTo>
                <a:lnTo>
                  <a:pt x="390571" y="2401342"/>
                </a:lnTo>
                <a:lnTo>
                  <a:pt x="390571" y="2397112"/>
                </a:lnTo>
                <a:lnTo>
                  <a:pt x="394801" y="2392882"/>
                </a:lnTo>
                <a:lnTo>
                  <a:pt x="399031" y="2390062"/>
                </a:lnTo>
                <a:lnTo>
                  <a:pt x="403261" y="2390062"/>
                </a:lnTo>
                <a:lnTo>
                  <a:pt x="407491" y="2394292"/>
                </a:lnTo>
                <a:lnTo>
                  <a:pt x="424653" y="2413305"/>
                </a:lnTo>
                <a:lnTo>
                  <a:pt x="442212" y="2432186"/>
                </a:lnTo>
                <a:lnTo>
                  <a:pt x="460036" y="2450803"/>
                </a:lnTo>
                <a:lnTo>
                  <a:pt x="477991" y="2469022"/>
                </a:lnTo>
                <a:lnTo>
                  <a:pt x="480811" y="2471843"/>
                </a:lnTo>
                <a:lnTo>
                  <a:pt x="480811" y="2477483"/>
                </a:lnTo>
                <a:lnTo>
                  <a:pt x="477991" y="2481712"/>
                </a:lnTo>
                <a:lnTo>
                  <a:pt x="473761" y="2481712"/>
                </a:lnTo>
                <a:lnTo>
                  <a:pt x="470941" y="2483122"/>
                </a:lnTo>
                <a:close/>
              </a:path>
              <a:path w="2289809" h="2941955">
                <a:moveTo>
                  <a:pt x="335581" y="2329432"/>
                </a:moveTo>
                <a:lnTo>
                  <a:pt x="331350" y="2329432"/>
                </a:lnTo>
                <a:lnTo>
                  <a:pt x="328530" y="2328022"/>
                </a:lnTo>
                <a:lnTo>
                  <a:pt x="296277" y="2285545"/>
                </a:lnTo>
                <a:lnTo>
                  <a:pt x="266490" y="2243421"/>
                </a:lnTo>
                <a:lnTo>
                  <a:pt x="263670" y="2239191"/>
                </a:lnTo>
                <a:lnTo>
                  <a:pt x="265080" y="2233551"/>
                </a:lnTo>
                <a:lnTo>
                  <a:pt x="269310" y="2232141"/>
                </a:lnTo>
                <a:lnTo>
                  <a:pt x="273540" y="2229321"/>
                </a:lnTo>
                <a:lnTo>
                  <a:pt x="279180" y="2230731"/>
                </a:lnTo>
                <a:lnTo>
                  <a:pt x="280590" y="2234961"/>
                </a:lnTo>
                <a:lnTo>
                  <a:pt x="294801" y="2256089"/>
                </a:lnTo>
                <a:lnTo>
                  <a:pt x="309672" y="2277085"/>
                </a:lnTo>
                <a:lnTo>
                  <a:pt x="324807" y="2297817"/>
                </a:lnTo>
                <a:lnTo>
                  <a:pt x="339811" y="2318152"/>
                </a:lnTo>
                <a:lnTo>
                  <a:pt x="342631" y="2322382"/>
                </a:lnTo>
                <a:lnTo>
                  <a:pt x="342631" y="2326612"/>
                </a:lnTo>
                <a:lnTo>
                  <a:pt x="340516" y="2328022"/>
                </a:lnTo>
                <a:lnTo>
                  <a:pt x="336991" y="2328022"/>
                </a:lnTo>
                <a:lnTo>
                  <a:pt x="335581" y="2329432"/>
                </a:lnTo>
                <a:close/>
              </a:path>
              <a:path w="2289809" h="2941955">
                <a:moveTo>
                  <a:pt x="338401" y="2329432"/>
                </a:moveTo>
                <a:lnTo>
                  <a:pt x="336991" y="2328022"/>
                </a:lnTo>
                <a:lnTo>
                  <a:pt x="340516" y="2328022"/>
                </a:lnTo>
                <a:lnTo>
                  <a:pt x="338401" y="2329432"/>
                </a:lnTo>
                <a:close/>
              </a:path>
              <a:path w="2289809" h="2941955">
                <a:moveTo>
                  <a:pt x="224190" y="2158821"/>
                </a:moveTo>
                <a:lnTo>
                  <a:pt x="217140" y="2158821"/>
                </a:lnTo>
                <a:lnTo>
                  <a:pt x="214320" y="2157411"/>
                </a:lnTo>
                <a:lnTo>
                  <a:pt x="212910" y="2154591"/>
                </a:lnTo>
                <a:lnTo>
                  <a:pt x="200242" y="2132163"/>
                </a:lnTo>
                <a:lnTo>
                  <a:pt x="187706" y="2109470"/>
                </a:lnTo>
                <a:lnTo>
                  <a:pt x="175435" y="2086778"/>
                </a:lnTo>
                <a:lnTo>
                  <a:pt x="163560" y="2064350"/>
                </a:lnTo>
                <a:lnTo>
                  <a:pt x="162150" y="2060120"/>
                </a:lnTo>
                <a:lnTo>
                  <a:pt x="163560" y="2054480"/>
                </a:lnTo>
                <a:lnTo>
                  <a:pt x="172020" y="2051660"/>
                </a:lnTo>
                <a:lnTo>
                  <a:pt x="177660" y="2053070"/>
                </a:lnTo>
                <a:lnTo>
                  <a:pt x="179070" y="2057300"/>
                </a:lnTo>
                <a:lnTo>
                  <a:pt x="202511" y="2102421"/>
                </a:lnTo>
                <a:lnTo>
                  <a:pt x="214562" y="2125113"/>
                </a:lnTo>
                <a:lnTo>
                  <a:pt x="227010" y="2147541"/>
                </a:lnTo>
                <a:lnTo>
                  <a:pt x="229830" y="2151771"/>
                </a:lnTo>
                <a:lnTo>
                  <a:pt x="228420" y="2157411"/>
                </a:lnTo>
                <a:lnTo>
                  <a:pt x="224190" y="2158821"/>
                </a:lnTo>
                <a:close/>
              </a:path>
              <a:path w="2289809" h="2941955">
                <a:moveTo>
                  <a:pt x="132540" y="1975520"/>
                </a:moveTo>
                <a:lnTo>
                  <a:pt x="125490" y="1975520"/>
                </a:lnTo>
                <a:lnTo>
                  <a:pt x="121260" y="1974110"/>
                </a:lnTo>
                <a:lnTo>
                  <a:pt x="119850" y="1969880"/>
                </a:lnTo>
                <a:lnTo>
                  <a:pt x="110354" y="1946373"/>
                </a:lnTo>
                <a:lnTo>
                  <a:pt x="100991" y="1922469"/>
                </a:lnTo>
                <a:lnTo>
                  <a:pt x="91892" y="1898300"/>
                </a:lnTo>
                <a:lnTo>
                  <a:pt x="83189" y="1874000"/>
                </a:lnTo>
                <a:lnTo>
                  <a:pt x="81779" y="1869769"/>
                </a:lnTo>
                <a:lnTo>
                  <a:pt x="84599" y="1864130"/>
                </a:lnTo>
                <a:lnTo>
                  <a:pt x="93059" y="1861309"/>
                </a:lnTo>
                <a:lnTo>
                  <a:pt x="98699" y="1864130"/>
                </a:lnTo>
                <a:lnTo>
                  <a:pt x="100109" y="1868359"/>
                </a:lnTo>
                <a:lnTo>
                  <a:pt x="108614" y="1892462"/>
                </a:lnTo>
                <a:lnTo>
                  <a:pt x="117382" y="1916300"/>
                </a:lnTo>
                <a:lnTo>
                  <a:pt x="126679" y="1940138"/>
                </a:lnTo>
                <a:lnTo>
                  <a:pt x="136770" y="1964240"/>
                </a:lnTo>
                <a:lnTo>
                  <a:pt x="138180" y="1968470"/>
                </a:lnTo>
                <a:lnTo>
                  <a:pt x="136770" y="1974110"/>
                </a:lnTo>
                <a:lnTo>
                  <a:pt x="132540" y="1975520"/>
                </a:lnTo>
                <a:close/>
              </a:path>
              <a:path w="2289809" h="2941955">
                <a:moveTo>
                  <a:pt x="67679" y="1780939"/>
                </a:moveTo>
                <a:lnTo>
                  <a:pt x="57809" y="1780939"/>
                </a:lnTo>
                <a:lnTo>
                  <a:pt x="54989" y="1778119"/>
                </a:lnTo>
                <a:lnTo>
                  <a:pt x="41065" y="1725773"/>
                </a:lnTo>
                <a:lnTo>
                  <a:pt x="29609" y="1675189"/>
                </a:lnTo>
                <a:lnTo>
                  <a:pt x="28199" y="1670959"/>
                </a:lnTo>
                <a:lnTo>
                  <a:pt x="31019" y="1666729"/>
                </a:lnTo>
                <a:lnTo>
                  <a:pt x="36659" y="1665319"/>
                </a:lnTo>
                <a:lnTo>
                  <a:pt x="40889" y="1663909"/>
                </a:lnTo>
                <a:lnTo>
                  <a:pt x="45119" y="1666729"/>
                </a:lnTo>
                <a:lnTo>
                  <a:pt x="46529" y="1672369"/>
                </a:lnTo>
                <a:lnTo>
                  <a:pt x="51839" y="1697507"/>
                </a:lnTo>
                <a:lnTo>
                  <a:pt x="57280" y="1722248"/>
                </a:lnTo>
                <a:lnTo>
                  <a:pt x="62987" y="1746725"/>
                </a:lnTo>
                <a:lnTo>
                  <a:pt x="69089" y="1771069"/>
                </a:lnTo>
                <a:lnTo>
                  <a:pt x="70499" y="1775299"/>
                </a:lnTo>
                <a:lnTo>
                  <a:pt x="67679" y="1780939"/>
                </a:lnTo>
                <a:close/>
              </a:path>
              <a:path w="2289809" h="2941955">
                <a:moveTo>
                  <a:pt x="22559" y="1580718"/>
                </a:moveTo>
                <a:lnTo>
                  <a:pt x="18329" y="1580718"/>
                </a:lnTo>
                <a:lnTo>
                  <a:pt x="14099" y="1577898"/>
                </a:lnTo>
                <a:lnTo>
                  <a:pt x="14099" y="1573668"/>
                </a:lnTo>
                <a:lnTo>
                  <a:pt x="10971" y="1548068"/>
                </a:lnTo>
                <a:lnTo>
                  <a:pt x="8107" y="1522203"/>
                </a:lnTo>
                <a:lnTo>
                  <a:pt x="5758" y="1496118"/>
                </a:lnTo>
                <a:lnTo>
                  <a:pt x="4229" y="1470738"/>
                </a:lnTo>
                <a:lnTo>
                  <a:pt x="4229" y="1466508"/>
                </a:lnTo>
                <a:lnTo>
                  <a:pt x="7049" y="1462278"/>
                </a:lnTo>
                <a:lnTo>
                  <a:pt x="16919" y="1462278"/>
                </a:lnTo>
                <a:lnTo>
                  <a:pt x="21149" y="1465098"/>
                </a:lnTo>
                <a:lnTo>
                  <a:pt x="21149" y="1470738"/>
                </a:lnTo>
                <a:lnTo>
                  <a:pt x="23306" y="1496338"/>
                </a:lnTo>
                <a:lnTo>
                  <a:pt x="25626" y="1522203"/>
                </a:lnTo>
                <a:lnTo>
                  <a:pt x="28089" y="1546878"/>
                </a:lnTo>
                <a:lnTo>
                  <a:pt x="31019" y="1572258"/>
                </a:lnTo>
                <a:lnTo>
                  <a:pt x="31019" y="1575078"/>
                </a:lnTo>
                <a:lnTo>
                  <a:pt x="28199" y="1579308"/>
                </a:lnTo>
                <a:lnTo>
                  <a:pt x="22559" y="1580718"/>
                </a:lnTo>
                <a:close/>
              </a:path>
              <a:path w="2289809" h="2941955">
                <a:moveTo>
                  <a:pt x="14099" y="1376267"/>
                </a:moveTo>
                <a:lnTo>
                  <a:pt x="4229" y="1376267"/>
                </a:lnTo>
                <a:lnTo>
                  <a:pt x="0" y="1372038"/>
                </a:lnTo>
                <a:lnTo>
                  <a:pt x="924" y="1314403"/>
                </a:lnTo>
                <a:lnTo>
                  <a:pt x="2819" y="1264877"/>
                </a:lnTo>
                <a:lnTo>
                  <a:pt x="2819" y="1260647"/>
                </a:lnTo>
                <a:lnTo>
                  <a:pt x="7049" y="1256417"/>
                </a:lnTo>
                <a:lnTo>
                  <a:pt x="15509" y="1256417"/>
                </a:lnTo>
                <a:lnTo>
                  <a:pt x="19739" y="1260647"/>
                </a:lnTo>
                <a:lnTo>
                  <a:pt x="19739" y="1264877"/>
                </a:lnTo>
                <a:lnTo>
                  <a:pt x="18674" y="1290257"/>
                </a:lnTo>
                <a:lnTo>
                  <a:pt x="17800" y="1314403"/>
                </a:lnTo>
                <a:lnTo>
                  <a:pt x="17161" y="1339629"/>
                </a:lnTo>
                <a:lnTo>
                  <a:pt x="16919" y="1364987"/>
                </a:lnTo>
                <a:lnTo>
                  <a:pt x="16919" y="1372038"/>
                </a:lnTo>
                <a:lnTo>
                  <a:pt x="14099" y="1376267"/>
                </a:lnTo>
                <a:close/>
              </a:path>
              <a:path w="2289809" h="2941955">
                <a:moveTo>
                  <a:pt x="26789" y="1171816"/>
                </a:moveTo>
                <a:lnTo>
                  <a:pt x="16919" y="1171816"/>
                </a:lnTo>
                <a:lnTo>
                  <a:pt x="14099" y="1167586"/>
                </a:lnTo>
                <a:lnTo>
                  <a:pt x="14099" y="1161946"/>
                </a:lnTo>
                <a:lnTo>
                  <a:pt x="17536" y="1136566"/>
                </a:lnTo>
                <a:lnTo>
                  <a:pt x="25996" y="1085806"/>
                </a:lnTo>
                <a:lnTo>
                  <a:pt x="36659" y="1053376"/>
                </a:lnTo>
                <a:lnTo>
                  <a:pt x="40889" y="1053376"/>
                </a:lnTo>
                <a:lnTo>
                  <a:pt x="45119" y="1054786"/>
                </a:lnTo>
                <a:lnTo>
                  <a:pt x="47939" y="1059016"/>
                </a:lnTo>
                <a:lnTo>
                  <a:pt x="47939" y="1063246"/>
                </a:lnTo>
                <a:lnTo>
                  <a:pt x="42916" y="1088604"/>
                </a:lnTo>
                <a:lnTo>
                  <a:pt x="38422" y="1113830"/>
                </a:lnTo>
                <a:lnTo>
                  <a:pt x="34456" y="1138791"/>
                </a:lnTo>
                <a:lnTo>
                  <a:pt x="31019" y="1163356"/>
                </a:lnTo>
                <a:lnTo>
                  <a:pt x="29609" y="1167586"/>
                </a:lnTo>
                <a:lnTo>
                  <a:pt x="26789" y="1171816"/>
                </a:lnTo>
                <a:close/>
              </a:path>
              <a:path w="2289809" h="2941955">
                <a:moveTo>
                  <a:pt x="64859" y="970185"/>
                </a:moveTo>
                <a:lnTo>
                  <a:pt x="59219" y="970185"/>
                </a:lnTo>
                <a:lnTo>
                  <a:pt x="54989" y="968775"/>
                </a:lnTo>
                <a:lnTo>
                  <a:pt x="52169" y="964545"/>
                </a:lnTo>
                <a:lnTo>
                  <a:pt x="53579" y="958905"/>
                </a:lnTo>
                <a:lnTo>
                  <a:pt x="67327" y="909555"/>
                </a:lnTo>
                <a:lnTo>
                  <a:pt x="84599" y="855975"/>
                </a:lnTo>
                <a:lnTo>
                  <a:pt x="88829" y="853155"/>
                </a:lnTo>
                <a:lnTo>
                  <a:pt x="94469" y="855975"/>
                </a:lnTo>
                <a:lnTo>
                  <a:pt x="98699" y="857385"/>
                </a:lnTo>
                <a:lnTo>
                  <a:pt x="101519" y="861615"/>
                </a:lnTo>
                <a:lnTo>
                  <a:pt x="100109" y="867255"/>
                </a:lnTo>
                <a:lnTo>
                  <a:pt x="91914" y="891578"/>
                </a:lnTo>
                <a:lnTo>
                  <a:pt x="84247" y="915900"/>
                </a:lnTo>
                <a:lnTo>
                  <a:pt x="77109" y="940223"/>
                </a:lnTo>
                <a:lnTo>
                  <a:pt x="70499" y="964545"/>
                </a:lnTo>
                <a:lnTo>
                  <a:pt x="69089" y="967365"/>
                </a:lnTo>
                <a:lnTo>
                  <a:pt x="64859" y="970185"/>
                </a:lnTo>
                <a:close/>
              </a:path>
              <a:path w="2289809" h="2941955">
                <a:moveTo>
                  <a:pt x="131130" y="775605"/>
                </a:moveTo>
                <a:lnTo>
                  <a:pt x="124080" y="775605"/>
                </a:lnTo>
                <a:lnTo>
                  <a:pt x="119849" y="774194"/>
                </a:lnTo>
                <a:lnTo>
                  <a:pt x="117030" y="768554"/>
                </a:lnTo>
                <a:lnTo>
                  <a:pt x="119850" y="764324"/>
                </a:lnTo>
                <a:lnTo>
                  <a:pt x="129631" y="740839"/>
                </a:lnTo>
                <a:lnTo>
                  <a:pt x="139942" y="717089"/>
                </a:lnTo>
                <a:lnTo>
                  <a:pt x="150782" y="693339"/>
                </a:lnTo>
                <a:lnTo>
                  <a:pt x="162150" y="669854"/>
                </a:lnTo>
                <a:lnTo>
                  <a:pt x="163560" y="665624"/>
                </a:lnTo>
                <a:lnTo>
                  <a:pt x="169200" y="664214"/>
                </a:lnTo>
                <a:lnTo>
                  <a:pt x="177660" y="667034"/>
                </a:lnTo>
                <a:lnTo>
                  <a:pt x="179070" y="672674"/>
                </a:lnTo>
                <a:lnTo>
                  <a:pt x="177660" y="676904"/>
                </a:lnTo>
                <a:lnTo>
                  <a:pt x="166292" y="700169"/>
                </a:lnTo>
                <a:lnTo>
                  <a:pt x="155452" y="723434"/>
                </a:lnTo>
                <a:lnTo>
                  <a:pt x="145142" y="746699"/>
                </a:lnTo>
                <a:lnTo>
                  <a:pt x="135360" y="769964"/>
                </a:lnTo>
                <a:lnTo>
                  <a:pt x="133949" y="774195"/>
                </a:lnTo>
                <a:lnTo>
                  <a:pt x="131130" y="775605"/>
                </a:lnTo>
                <a:close/>
              </a:path>
              <a:path w="2289809" h="2941955">
                <a:moveTo>
                  <a:pt x="221370" y="590894"/>
                </a:moveTo>
                <a:lnTo>
                  <a:pt x="214320" y="590894"/>
                </a:lnTo>
                <a:lnTo>
                  <a:pt x="212910" y="589484"/>
                </a:lnTo>
                <a:lnTo>
                  <a:pt x="208680" y="586664"/>
                </a:lnTo>
                <a:lnTo>
                  <a:pt x="207270" y="582434"/>
                </a:lnTo>
                <a:lnTo>
                  <a:pt x="210090" y="578204"/>
                </a:lnTo>
                <a:lnTo>
                  <a:pt x="223044" y="556018"/>
                </a:lnTo>
                <a:lnTo>
                  <a:pt x="236528" y="533965"/>
                </a:lnTo>
                <a:lnTo>
                  <a:pt x="250540" y="512176"/>
                </a:lnTo>
                <a:lnTo>
                  <a:pt x="265080" y="490783"/>
                </a:lnTo>
                <a:lnTo>
                  <a:pt x="267900" y="486553"/>
                </a:lnTo>
                <a:lnTo>
                  <a:pt x="273540" y="485143"/>
                </a:lnTo>
                <a:lnTo>
                  <a:pt x="276360" y="487963"/>
                </a:lnTo>
                <a:lnTo>
                  <a:pt x="280590" y="490783"/>
                </a:lnTo>
                <a:lnTo>
                  <a:pt x="282000" y="496423"/>
                </a:lnTo>
                <a:lnTo>
                  <a:pt x="279180" y="499243"/>
                </a:lnTo>
                <a:lnTo>
                  <a:pt x="265455" y="520636"/>
                </a:lnTo>
                <a:lnTo>
                  <a:pt x="251861" y="542425"/>
                </a:lnTo>
                <a:lnTo>
                  <a:pt x="238532" y="564478"/>
                </a:lnTo>
                <a:lnTo>
                  <a:pt x="225600" y="586664"/>
                </a:lnTo>
                <a:lnTo>
                  <a:pt x="224190" y="589484"/>
                </a:lnTo>
                <a:lnTo>
                  <a:pt x="221370" y="590894"/>
                </a:lnTo>
                <a:close/>
              </a:path>
              <a:path w="2289809" h="2941955">
                <a:moveTo>
                  <a:pt x="336991" y="420283"/>
                </a:moveTo>
                <a:lnTo>
                  <a:pt x="327120" y="420283"/>
                </a:lnTo>
                <a:lnTo>
                  <a:pt x="325710" y="418873"/>
                </a:lnTo>
                <a:lnTo>
                  <a:pt x="321480" y="416053"/>
                </a:lnTo>
                <a:lnTo>
                  <a:pt x="321480" y="410413"/>
                </a:lnTo>
                <a:lnTo>
                  <a:pt x="324300" y="407593"/>
                </a:lnTo>
                <a:lnTo>
                  <a:pt x="340185" y="387500"/>
                </a:lnTo>
                <a:lnTo>
                  <a:pt x="356202" y="367408"/>
                </a:lnTo>
                <a:lnTo>
                  <a:pt x="372483" y="347315"/>
                </a:lnTo>
                <a:lnTo>
                  <a:pt x="389161" y="327222"/>
                </a:lnTo>
                <a:lnTo>
                  <a:pt x="391981" y="322992"/>
                </a:lnTo>
                <a:lnTo>
                  <a:pt x="397621" y="322992"/>
                </a:lnTo>
                <a:lnTo>
                  <a:pt x="406081" y="328632"/>
                </a:lnTo>
                <a:lnTo>
                  <a:pt x="406081" y="334272"/>
                </a:lnTo>
                <a:lnTo>
                  <a:pt x="403261" y="338502"/>
                </a:lnTo>
                <a:lnTo>
                  <a:pt x="386583" y="357780"/>
                </a:lnTo>
                <a:lnTo>
                  <a:pt x="370302" y="377454"/>
                </a:lnTo>
                <a:lnTo>
                  <a:pt x="354285" y="397392"/>
                </a:lnTo>
                <a:lnTo>
                  <a:pt x="338401" y="417463"/>
                </a:lnTo>
                <a:lnTo>
                  <a:pt x="336991" y="420283"/>
                </a:lnTo>
                <a:close/>
              </a:path>
              <a:path w="2289809" h="2941955">
                <a:moveTo>
                  <a:pt x="469531" y="266592"/>
                </a:moveTo>
                <a:lnTo>
                  <a:pt x="463891" y="266592"/>
                </a:lnTo>
                <a:lnTo>
                  <a:pt x="458251" y="260952"/>
                </a:lnTo>
                <a:lnTo>
                  <a:pt x="458251" y="255312"/>
                </a:lnTo>
                <a:lnTo>
                  <a:pt x="461071" y="251082"/>
                </a:lnTo>
                <a:lnTo>
                  <a:pt x="497908" y="215303"/>
                </a:lnTo>
                <a:lnTo>
                  <a:pt x="535801" y="180582"/>
                </a:lnTo>
                <a:lnTo>
                  <a:pt x="540031" y="177762"/>
                </a:lnTo>
                <a:lnTo>
                  <a:pt x="544261" y="177762"/>
                </a:lnTo>
                <a:lnTo>
                  <a:pt x="551312" y="184812"/>
                </a:lnTo>
                <a:lnTo>
                  <a:pt x="551312" y="190452"/>
                </a:lnTo>
                <a:lnTo>
                  <a:pt x="547082" y="194682"/>
                </a:lnTo>
                <a:lnTo>
                  <a:pt x="528068" y="211844"/>
                </a:lnTo>
                <a:lnTo>
                  <a:pt x="509188" y="229403"/>
                </a:lnTo>
                <a:lnTo>
                  <a:pt x="490571" y="247227"/>
                </a:lnTo>
                <a:lnTo>
                  <a:pt x="472351" y="265182"/>
                </a:lnTo>
                <a:lnTo>
                  <a:pt x="470941" y="265182"/>
                </a:lnTo>
                <a:lnTo>
                  <a:pt x="469531" y="266592"/>
                </a:lnTo>
                <a:close/>
              </a:path>
              <a:path w="2289809" h="2941955">
                <a:moveTo>
                  <a:pt x="624632" y="131231"/>
                </a:moveTo>
                <a:lnTo>
                  <a:pt x="617582" y="131231"/>
                </a:lnTo>
                <a:lnTo>
                  <a:pt x="614762" y="129821"/>
                </a:lnTo>
                <a:lnTo>
                  <a:pt x="613352" y="128411"/>
                </a:lnTo>
                <a:lnTo>
                  <a:pt x="610532" y="124181"/>
                </a:lnTo>
                <a:lnTo>
                  <a:pt x="610532" y="119951"/>
                </a:lnTo>
                <a:lnTo>
                  <a:pt x="614762" y="117131"/>
                </a:lnTo>
                <a:lnTo>
                  <a:pt x="635097" y="101511"/>
                </a:lnTo>
                <a:lnTo>
                  <a:pt x="655828" y="86288"/>
                </a:lnTo>
                <a:lnTo>
                  <a:pt x="676824" y="71328"/>
                </a:lnTo>
                <a:lnTo>
                  <a:pt x="697952" y="56501"/>
                </a:lnTo>
                <a:lnTo>
                  <a:pt x="702182" y="53681"/>
                </a:lnTo>
                <a:lnTo>
                  <a:pt x="707822" y="55091"/>
                </a:lnTo>
                <a:lnTo>
                  <a:pt x="709232" y="59321"/>
                </a:lnTo>
                <a:lnTo>
                  <a:pt x="712052" y="63551"/>
                </a:lnTo>
                <a:lnTo>
                  <a:pt x="710642" y="69191"/>
                </a:lnTo>
                <a:lnTo>
                  <a:pt x="706412" y="70601"/>
                </a:lnTo>
                <a:lnTo>
                  <a:pt x="685284" y="84811"/>
                </a:lnTo>
                <a:lnTo>
                  <a:pt x="664288" y="99683"/>
                </a:lnTo>
                <a:lnTo>
                  <a:pt x="623222" y="129821"/>
                </a:lnTo>
                <a:lnTo>
                  <a:pt x="624632" y="131231"/>
                </a:lnTo>
                <a:close/>
              </a:path>
              <a:path w="2289809" h="2941955">
                <a:moveTo>
                  <a:pt x="793833" y="17021"/>
                </a:moveTo>
                <a:lnTo>
                  <a:pt x="788193" y="17021"/>
                </a:lnTo>
                <a:lnTo>
                  <a:pt x="785373" y="15611"/>
                </a:lnTo>
                <a:lnTo>
                  <a:pt x="783963" y="12791"/>
                </a:lnTo>
                <a:lnTo>
                  <a:pt x="781143" y="8561"/>
                </a:lnTo>
                <a:lnTo>
                  <a:pt x="782553" y="2921"/>
                </a:lnTo>
                <a:lnTo>
                  <a:pt x="786783" y="1511"/>
                </a:lnTo>
                <a:lnTo>
                  <a:pt x="789459" y="0"/>
                </a:lnTo>
                <a:lnTo>
                  <a:pt x="821933" y="0"/>
                </a:lnTo>
                <a:lnTo>
                  <a:pt x="816062" y="3163"/>
                </a:lnTo>
                <a:lnTo>
                  <a:pt x="793833" y="15611"/>
                </a:lnTo>
                <a:lnTo>
                  <a:pt x="793833" y="17021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50555" y="5546411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90512" y="581024"/>
                </a:moveTo>
                <a:lnTo>
                  <a:pt x="243389" y="577222"/>
                </a:lnTo>
                <a:lnTo>
                  <a:pt x="198688" y="566214"/>
                </a:lnTo>
                <a:lnTo>
                  <a:pt x="157005" y="548598"/>
                </a:lnTo>
                <a:lnTo>
                  <a:pt x="118939" y="524972"/>
                </a:lnTo>
                <a:lnTo>
                  <a:pt x="85089" y="495935"/>
                </a:lnTo>
                <a:lnTo>
                  <a:pt x="56052" y="462085"/>
                </a:lnTo>
                <a:lnTo>
                  <a:pt x="32426" y="424019"/>
                </a:lnTo>
                <a:lnTo>
                  <a:pt x="14810" y="382336"/>
                </a:lnTo>
                <a:lnTo>
                  <a:pt x="3802" y="337635"/>
                </a:lnTo>
                <a:lnTo>
                  <a:pt x="0" y="290512"/>
                </a:lnTo>
                <a:lnTo>
                  <a:pt x="3802" y="243389"/>
                </a:lnTo>
                <a:lnTo>
                  <a:pt x="14810" y="198688"/>
                </a:lnTo>
                <a:lnTo>
                  <a:pt x="32426" y="157005"/>
                </a:lnTo>
                <a:lnTo>
                  <a:pt x="56052" y="118939"/>
                </a:lnTo>
                <a:lnTo>
                  <a:pt x="85089" y="85089"/>
                </a:lnTo>
                <a:lnTo>
                  <a:pt x="118939" y="56052"/>
                </a:lnTo>
                <a:lnTo>
                  <a:pt x="157005" y="32426"/>
                </a:lnTo>
                <a:lnTo>
                  <a:pt x="198688" y="14810"/>
                </a:lnTo>
                <a:lnTo>
                  <a:pt x="243389" y="3802"/>
                </a:lnTo>
                <a:lnTo>
                  <a:pt x="290512" y="0"/>
                </a:lnTo>
                <a:lnTo>
                  <a:pt x="337635" y="3802"/>
                </a:lnTo>
                <a:lnTo>
                  <a:pt x="382336" y="14810"/>
                </a:lnTo>
                <a:lnTo>
                  <a:pt x="424019" y="32426"/>
                </a:lnTo>
                <a:lnTo>
                  <a:pt x="462085" y="56052"/>
                </a:lnTo>
                <a:lnTo>
                  <a:pt x="495935" y="85089"/>
                </a:lnTo>
                <a:lnTo>
                  <a:pt x="524972" y="118939"/>
                </a:lnTo>
                <a:lnTo>
                  <a:pt x="548598" y="157005"/>
                </a:lnTo>
                <a:lnTo>
                  <a:pt x="566214" y="198688"/>
                </a:lnTo>
                <a:lnTo>
                  <a:pt x="577222" y="243389"/>
                </a:lnTo>
                <a:lnTo>
                  <a:pt x="581024" y="290512"/>
                </a:lnTo>
                <a:lnTo>
                  <a:pt x="577222" y="337635"/>
                </a:lnTo>
                <a:lnTo>
                  <a:pt x="566214" y="382336"/>
                </a:lnTo>
                <a:lnTo>
                  <a:pt x="548598" y="424019"/>
                </a:lnTo>
                <a:lnTo>
                  <a:pt x="524972" y="462085"/>
                </a:lnTo>
                <a:lnTo>
                  <a:pt x="495935" y="495935"/>
                </a:lnTo>
                <a:lnTo>
                  <a:pt x="462085" y="524972"/>
                </a:lnTo>
                <a:lnTo>
                  <a:pt x="424019" y="548598"/>
                </a:lnTo>
                <a:lnTo>
                  <a:pt x="382336" y="566214"/>
                </a:lnTo>
                <a:lnTo>
                  <a:pt x="337635" y="577222"/>
                </a:lnTo>
                <a:lnTo>
                  <a:pt x="290512" y="58102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54514" y="4784594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90512" y="581024"/>
                </a:moveTo>
                <a:lnTo>
                  <a:pt x="243389" y="577222"/>
                </a:lnTo>
                <a:lnTo>
                  <a:pt x="198688" y="566214"/>
                </a:lnTo>
                <a:lnTo>
                  <a:pt x="157005" y="548598"/>
                </a:lnTo>
                <a:lnTo>
                  <a:pt x="118939" y="524972"/>
                </a:lnTo>
                <a:lnTo>
                  <a:pt x="85089" y="495935"/>
                </a:lnTo>
                <a:lnTo>
                  <a:pt x="56052" y="462085"/>
                </a:lnTo>
                <a:lnTo>
                  <a:pt x="32426" y="424019"/>
                </a:lnTo>
                <a:lnTo>
                  <a:pt x="14810" y="382336"/>
                </a:lnTo>
                <a:lnTo>
                  <a:pt x="3802" y="337635"/>
                </a:lnTo>
                <a:lnTo>
                  <a:pt x="0" y="290512"/>
                </a:lnTo>
                <a:lnTo>
                  <a:pt x="3802" y="243389"/>
                </a:lnTo>
                <a:lnTo>
                  <a:pt x="14810" y="198688"/>
                </a:lnTo>
                <a:lnTo>
                  <a:pt x="32426" y="157005"/>
                </a:lnTo>
                <a:lnTo>
                  <a:pt x="56052" y="118939"/>
                </a:lnTo>
                <a:lnTo>
                  <a:pt x="85089" y="85089"/>
                </a:lnTo>
                <a:lnTo>
                  <a:pt x="118939" y="56052"/>
                </a:lnTo>
                <a:lnTo>
                  <a:pt x="157005" y="32426"/>
                </a:lnTo>
                <a:lnTo>
                  <a:pt x="198688" y="14810"/>
                </a:lnTo>
                <a:lnTo>
                  <a:pt x="243389" y="3802"/>
                </a:lnTo>
                <a:lnTo>
                  <a:pt x="290512" y="0"/>
                </a:lnTo>
                <a:lnTo>
                  <a:pt x="337635" y="3802"/>
                </a:lnTo>
                <a:lnTo>
                  <a:pt x="382336" y="14810"/>
                </a:lnTo>
                <a:lnTo>
                  <a:pt x="424019" y="32426"/>
                </a:lnTo>
                <a:lnTo>
                  <a:pt x="462085" y="56052"/>
                </a:lnTo>
                <a:lnTo>
                  <a:pt x="495935" y="85089"/>
                </a:lnTo>
                <a:lnTo>
                  <a:pt x="524972" y="118939"/>
                </a:lnTo>
                <a:lnTo>
                  <a:pt x="548598" y="157005"/>
                </a:lnTo>
                <a:lnTo>
                  <a:pt x="566214" y="198688"/>
                </a:lnTo>
                <a:lnTo>
                  <a:pt x="577222" y="243389"/>
                </a:lnTo>
                <a:lnTo>
                  <a:pt x="581024" y="290512"/>
                </a:lnTo>
                <a:lnTo>
                  <a:pt x="577222" y="337635"/>
                </a:lnTo>
                <a:lnTo>
                  <a:pt x="566214" y="382336"/>
                </a:lnTo>
                <a:lnTo>
                  <a:pt x="548598" y="424019"/>
                </a:lnTo>
                <a:lnTo>
                  <a:pt x="524972" y="462085"/>
                </a:lnTo>
                <a:lnTo>
                  <a:pt x="495935" y="495935"/>
                </a:lnTo>
                <a:lnTo>
                  <a:pt x="462085" y="524972"/>
                </a:lnTo>
                <a:lnTo>
                  <a:pt x="424019" y="548598"/>
                </a:lnTo>
                <a:lnTo>
                  <a:pt x="382336" y="566214"/>
                </a:lnTo>
                <a:lnTo>
                  <a:pt x="337635" y="577222"/>
                </a:lnTo>
                <a:lnTo>
                  <a:pt x="290512" y="58102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74780" y="4784594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90512" y="581024"/>
                </a:moveTo>
                <a:lnTo>
                  <a:pt x="243389" y="577222"/>
                </a:lnTo>
                <a:lnTo>
                  <a:pt x="198688" y="566214"/>
                </a:lnTo>
                <a:lnTo>
                  <a:pt x="157005" y="548598"/>
                </a:lnTo>
                <a:lnTo>
                  <a:pt x="118939" y="524972"/>
                </a:lnTo>
                <a:lnTo>
                  <a:pt x="85089" y="495935"/>
                </a:lnTo>
                <a:lnTo>
                  <a:pt x="56052" y="462085"/>
                </a:lnTo>
                <a:lnTo>
                  <a:pt x="32426" y="424019"/>
                </a:lnTo>
                <a:lnTo>
                  <a:pt x="14810" y="382336"/>
                </a:lnTo>
                <a:lnTo>
                  <a:pt x="3802" y="337635"/>
                </a:lnTo>
                <a:lnTo>
                  <a:pt x="0" y="290512"/>
                </a:lnTo>
                <a:lnTo>
                  <a:pt x="3802" y="243389"/>
                </a:lnTo>
                <a:lnTo>
                  <a:pt x="14810" y="198688"/>
                </a:lnTo>
                <a:lnTo>
                  <a:pt x="32426" y="157005"/>
                </a:lnTo>
                <a:lnTo>
                  <a:pt x="56052" y="118939"/>
                </a:lnTo>
                <a:lnTo>
                  <a:pt x="85089" y="85089"/>
                </a:lnTo>
                <a:lnTo>
                  <a:pt x="118939" y="56052"/>
                </a:lnTo>
                <a:lnTo>
                  <a:pt x="157005" y="32426"/>
                </a:lnTo>
                <a:lnTo>
                  <a:pt x="198688" y="14810"/>
                </a:lnTo>
                <a:lnTo>
                  <a:pt x="243389" y="3802"/>
                </a:lnTo>
                <a:lnTo>
                  <a:pt x="290512" y="0"/>
                </a:lnTo>
                <a:lnTo>
                  <a:pt x="337635" y="3802"/>
                </a:lnTo>
                <a:lnTo>
                  <a:pt x="382336" y="14810"/>
                </a:lnTo>
                <a:lnTo>
                  <a:pt x="424019" y="32426"/>
                </a:lnTo>
                <a:lnTo>
                  <a:pt x="462085" y="56052"/>
                </a:lnTo>
                <a:lnTo>
                  <a:pt x="495935" y="85089"/>
                </a:lnTo>
                <a:lnTo>
                  <a:pt x="524972" y="118939"/>
                </a:lnTo>
                <a:lnTo>
                  <a:pt x="548598" y="157005"/>
                </a:lnTo>
                <a:lnTo>
                  <a:pt x="566214" y="198688"/>
                </a:lnTo>
                <a:lnTo>
                  <a:pt x="577222" y="243389"/>
                </a:lnTo>
                <a:lnTo>
                  <a:pt x="581024" y="290512"/>
                </a:lnTo>
                <a:lnTo>
                  <a:pt x="577222" y="337635"/>
                </a:lnTo>
                <a:lnTo>
                  <a:pt x="566214" y="382336"/>
                </a:lnTo>
                <a:lnTo>
                  <a:pt x="548598" y="424019"/>
                </a:lnTo>
                <a:lnTo>
                  <a:pt x="524972" y="462085"/>
                </a:lnTo>
                <a:lnTo>
                  <a:pt x="495935" y="495935"/>
                </a:lnTo>
                <a:lnTo>
                  <a:pt x="462085" y="524972"/>
                </a:lnTo>
                <a:lnTo>
                  <a:pt x="424019" y="548598"/>
                </a:lnTo>
                <a:lnTo>
                  <a:pt x="382336" y="566214"/>
                </a:lnTo>
                <a:lnTo>
                  <a:pt x="337635" y="577222"/>
                </a:lnTo>
                <a:lnTo>
                  <a:pt x="290512" y="58102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066" y="7580362"/>
            <a:ext cx="1504950" cy="1498600"/>
          </a:xfrm>
          <a:custGeom>
            <a:avLst/>
            <a:gdLst/>
            <a:ahLst/>
            <a:cxnLst/>
            <a:rect l="l" t="t" r="r" b="b"/>
            <a:pathLst>
              <a:path w="1504950" h="1498600">
                <a:moveTo>
                  <a:pt x="776732" y="867168"/>
                </a:moveTo>
                <a:lnTo>
                  <a:pt x="461187" y="867168"/>
                </a:lnTo>
                <a:lnTo>
                  <a:pt x="461187" y="891298"/>
                </a:lnTo>
                <a:lnTo>
                  <a:pt x="461187" y="915428"/>
                </a:lnTo>
                <a:lnTo>
                  <a:pt x="776732" y="915428"/>
                </a:lnTo>
                <a:lnTo>
                  <a:pt x="776732" y="891298"/>
                </a:lnTo>
                <a:lnTo>
                  <a:pt x="776732" y="867168"/>
                </a:lnTo>
                <a:close/>
              </a:path>
              <a:path w="1504950" h="1498600">
                <a:moveTo>
                  <a:pt x="776732" y="770648"/>
                </a:moveTo>
                <a:lnTo>
                  <a:pt x="388366" y="770648"/>
                </a:lnTo>
                <a:lnTo>
                  <a:pt x="388366" y="794778"/>
                </a:lnTo>
                <a:lnTo>
                  <a:pt x="388366" y="818908"/>
                </a:lnTo>
                <a:lnTo>
                  <a:pt x="776732" y="818908"/>
                </a:lnTo>
                <a:lnTo>
                  <a:pt x="776732" y="794778"/>
                </a:lnTo>
                <a:lnTo>
                  <a:pt x="776732" y="770648"/>
                </a:lnTo>
                <a:close/>
              </a:path>
              <a:path w="1504950" h="1498600">
                <a:moveTo>
                  <a:pt x="1504950" y="0"/>
                </a:moveTo>
                <a:lnTo>
                  <a:pt x="1456410" y="0"/>
                </a:lnTo>
                <a:lnTo>
                  <a:pt x="1456410" y="50800"/>
                </a:lnTo>
                <a:lnTo>
                  <a:pt x="1456410" y="101600"/>
                </a:lnTo>
                <a:lnTo>
                  <a:pt x="1430604" y="101600"/>
                </a:lnTo>
                <a:lnTo>
                  <a:pt x="1430604" y="406400"/>
                </a:lnTo>
                <a:lnTo>
                  <a:pt x="1429308" y="431800"/>
                </a:lnTo>
                <a:lnTo>
                  <a:pt x="1417040" y="469900"/>
                </a:lnTo>
                <a:lnTo>
                  <a:pt x="1375041" y="508000"/>
                </a:lnTo>
                <a:lnTo>
                  <a:pt x="1365148" y="508000"/>
                </a:lnTo>
                <a:lnTo>
                  <a:pt x="1365148" y="584200"/>
                </a:lnTo>
                <a:lnTo>
                  <a:pt x="1360970" y="596900"/>
                </a:lnTo>
                <a:lnTo>
                  <a:pt x="1351724" y="609600"/>
                </a:lnTo>
                <a:lnTo>
                  <a:pt x="1335024" y="622300"/>
                </a:lnTo>
                <a:lnTo>
                  <a:pt x="1318336" y="609600"/>
                </a:lnTo>
                <a:lnTo>
                  <a:pt x="1309090" y="596900"/>
                </a:lnTo>
                <a:lnTo>
                  <a:pt x="1304912" y="584200"/>
                </a:lnTo>
                <a:lnTo>
                  <a:pt x="1365148" y="584200"/>
                </a:lnTo>
                <a:lnTo>
                  <a:pt x="1365148" y="508000"/>
                </a:lnTo>
                <a:lnTo>
                  <a:pt x="1300010" y="508000"/>
                </a:lnTo>
                <a:lnTo>
                  <a:pt x="1291348" y="495300"/>
                </a:lnTo>
                <a:lnTo>
                  <a:pt x="1270304" y="482600"/>
                </a:lnTo>
                <a:lnTo>
                  <a:pt x="1254264" y="469900"/>
                </a:lnTo>
                <a:lnTo>
                  <a:pt x="1243571" y="444500"/>
                </a:lnTo>
                <a:lnTo>
                  <a:pt x="1238554" y="419100"/>
                </a:lnTo>
                <a:lnTo>
                  <a:pt x="1240840" y="393700"/>
                </a:lnTo>
                <a:lnTo>
                  <a:pt x="1252283" y="355600"/>
                </a:lnTo>
                <a:lnTo>
                  <a:pt x="1272260" y="330200"/>
                </a:lnTo>
                <a:lnTo>
                  <a:pt x="1300149" y="317500"/>
                </a:lnTo>
                <a:lnTo>
                  <a:pt x="1361160" y="317500"/>
                </a:lnTo>
                <a:lnTo>
                  <a:pt x="1379029" y="330200"/>
                </a:lnTo>
                <a:lnTo>
                  <a:pt x="1392555" y="330200"/>
                </a:lnTo>
                <a:lnTo>
                  <a:pt x="1404696" y="342900"/>
                </a:lnTo>
                <a:lnTo>
                  <a:pt x="1415084" y="355600"/>
                </a:lnTo>
                <a:lnTo>
                  <a:pt x="1423327" y="368300"/>
                </a:lnTo>
                <a:lnTo>
                  <a:pt x="1427022" y="381000"/>
                </a:lnTo>
                <a:lnTo>
                  <a:pt x="1429245" y="381000"/>
                </a:lnTo>
                <a:lnTo>
                  <a:pt x="1430324" y="393700"/>
                </a:lnTo>
                <a:lnTo>
                  <a:pt x="1430604" y="406400"/>
                </a:lnTo>
                <a:lnTo>
                  <a:pt x="1430604" y="101600"/>
                </a:lnTo>
                <a:lnTo>
                  <a:pt x="1383588" y="101600"/>
                </a:lnTo>
                <a:lnTo>
                  <a:pt x="1383588" y="139700"/>
                </a:lnTo>
                <a:lnTo>
                  <a:pt x="1383461" y="241300"/>
                </a:lnTo>
                <a:lnTo>
                  <a:pt x="1382826" y="266700"/>
                </a:lnTo>
                <a:lnTo>
                  <a:pt x="1381277" y="279400"/>
                </a:lnTo>
                <a:lnTo>
                  <a:pt x="1375384" y="279400"/>
                </a:lnTo>
                <a:lnTo>
                  <a:pt x="1364462" y="266700"/>
                </a:lnTo>
                <a:lnTo>
                  <a:pt x="1310703" y="266700"/>
                </a:lnTo>
                <a:lnTo>
                  <a:pt x="1269784" y="279400"/>
                </a:lnTo>
                <a:lnTo>
                  <a:pt x="1234376" y="317500"/>
                </a:lnTo>
                <a:lnTo>
                  <a:pt x="1207528" y="342900"/>
                </a:lnTo>
                <a:lnTo>
                  <a:pt x="1192225" y="393700"/>
                </a:lnTo>
                <a:lnTo>
                  <a:pt x="1191526" y="431800"/>
                </a:lnTo>
                <a:lnTo>
                  <a:pt x="1200683" y="457200"/>
                </a:lnTo>
                <a:lnTo>
                  <a:pt x="1216583" y="495300"/>
                </a:lnTo>
                <a:lnTo>
                  <a:pt x="1237564" y="520700"/>
                </a:lnTo>
                <a:lnTo>
                  <a:pt x="1261910" y="533400"/>
                </a:lnTo>
                <a:lnTo>
                  <a:pt x="1274965" y="546100"/>
                </a:lnTo>
                <a:lnTo>
                  <a:pt x="1263434" y="546100"/>
                </a:lnTo>
                <a:lnTo>
                  <a:pt x="1251686" y="558800"/>
                </a:lnTo>
                <a:lnTo>
                  <a:pt x="1228661" y="571500"/>
                </a:lnTo>
                <a:lnTo>
                  <a:pt x="1197597" y="596900"/>
                </a:lnTo>
                <a:lnTo>
                  <a:pt x="1071676" y="673100"/>
                </a:lnTo>
                <a:lnTo>
                  <a:pt x="997610" y="596900"/>
                </a:lnTo>
                <a:lnTo>
                  <a:pt x="985316" y="584200"/>
                </a:lnTo>
                <a:lnTo>
                  <a:pt x="960272" y="571500"/>
                </a:lnTo>
                <a:lnTo>
                  <a:pt x="939736" y="558800"/>
                </a:lnTo>
                <a:lnTo>
                  <a:pt x="892035" y="558800"/>
                </a:lnTo>
                <a:lnTo>
                  <a:pt x="861669" y="508000"/>
                </a:lnTo>
                <a:lnTo>
                  <a:pt x="854075" y="495300"/>
                </a:lnTo>
                <a:lnTo>
                  <a:pt x="845464" y="482600"/>
                </a:lnTo>
                <a:lnTo>
                  <a:pt x="839812" y="482600"/>
                </a:lnTo>
                <a:lnTo>
                  <a:pt x="838022" y="469900"/>
                </a:lnTo>
                <a:lnTo>
                  <a:pt x="842467" y="469900"/>
                </a:lnTo>
                <a:lnTo>
                  <a:pt x="853757" y="457200"/>
                </a:lnTo>
                <a:lnTo>
                  <a:pt x="870242" y="431800"/>
                </a:lnTo>
                <a:lnTo>
                  <a:pt x="890206" y="419100"/>
                </a:lnTo>
                <a:lnTo>
                  <a:pt x="916622" y="381000"/>
                </a:lnTo>
                <a:lnTo>
                  <a:pt x="933145" y="368300"/>
                </a:lnTo>
                <a:lnTo>
                  <a:pt x="942606" y="355600"/>
                </a:lnTo>
                <a:lnTo>
                  <a:pt x="947851" y="355600"/>
                </a:lnTo>
                <a:lnTo>
                  <a:pt x="968514" y="368300"/>
                </a:lnTo>
                <a:lnTo>
                  <a:pt x="986396" y="355600"/>
                </a:lnTo>
                <a:lnTo>
                  <a:pt x="1002893" y="355600"/>
                </a:lnTo>
                <a:lnTo>
                  <a:pt x="1019467" y="342900"/>
                </a:lnTo>
                <a:lnTo>
                  <a:pt x="1037729" y="317500"/>
                </a:lnTo>
                <a:lnTo>
                  <a:pt x="1043813" y="292100"/>
                </a:lnTo>
                <a:lnTo>
                  <a:pt x="1037729" y="266700"/>
                </a:lnTo>
                <a:lnTo>
                  <a:pt x="1019467" y="241300"/>
                </a:lnTo>
                <a:lnTo>
                  <a:pt x="995413" y="228600"/>
                </a:lnTo>
                <a:lnTo>
                  <a:pt x="995197" y="228498"/>
                </a:lnTo>
                <a:lnTo>
                  <a:pt x="995197" y="279400"/>
                </a:lnTo>
                <a:lnTo>
                  <a:pt x="995197" y="304800"/>
                </a:lnTo>
                <a:lnTo>
                  <a:pt x="993076" y="304800"/>
                </a:lnTo>
                <a:lnTo>
                  <a:pt x="985189" y="317500"/>
                </a:lnTo>
                <a:lnTo>
                  <a:pt x="956652" y="317500"/>
                </a:lnTo>
                <a:lnTo>
                  <a:pt x="948778" y="304800"/>
                </a:lnTo>
                <a:lnTo>
                  <a:pt x="946658" y="304800"/>
                </a:lnTo>
                <a:lnTo>
                  <a:pt x="946658" y="279400"/>
                </a:lnTo>
                <a:lnTo>
                  <a:pt x="948778" y="279400"/>
                </a:lnTo>
                <a:lnTo>
                  <a:pt x="956665" y="266700"/>
                </a:lnTo>
                <a:lnTo>
                  <a:pt x="985189" y="266700"/>
                </a:lnTo>
                <a:lnTo>
                  <a:pt x="989139" y="279400"/>
                </a:lnTo>
                <a:lnTo>
                  <a:pt x="995197" y="279400"/>
                </a:lnTo>
                <a:lnTo>
                  <a:pt x="995197" y="228498"/>
                </a:lnTo>
                <a:lnTo>
                  <a:pt x="970356" y="215900"/>
                </a:lnTo>
                <a:lnTo>
                  <a:pt x="945349" y="228600"/>
                </a:lnTo>
                <a:lnTo>
                  <a:pt x="921461" y="241300"/>
                </a:lnTo>
                <a:lnTo>
                  <a:pt x="908735" y="254000"/>
                </a:lnTo>
                <a:lnTo>
                  <a:pt x="901166" y="279400"/>
                </a:lnTo>
                <a:lnTo>
                  <a:pt x="898880" y="292100"/>
                </a:lnTo>
                <a:lnTo>
                  <a:pt x="902030" y="304800"/>
                </a:lnTo>
                <a:lnTo>
                  <a:pt x="906576" y="330200"/>
                </a:lnTo>
                <a:lnTo>
                  <a:pt x="859586" y="381000"/>
                </a:lnTo>
                <a:lnTo>
                  <a:pt x="841032" y="393700"/>
                </a:lnTo>
                <a:lnTo>
                  <a:pt x="825576" y="419100"/>
                </a:lnTo>
                <a:lnTo>
                  <a:pt x="814832" y="431800"/>
                </a:lnTo>
                <a:lnTo>
                  <a:pt x="808380" y="431800"/>
                </a:lnTo>
                <a:lnTo>
                  <a:pt x="803986" y="419100"/>
                </a:lnTo>
                <a:lnTo>
                  <a:pt x="797890" y="419100"/>
                </a:lnTo>
                <a:lnTo>
                  <a:pt x="790714" y="406400"/>
                </a:lnTo>
                <a:lnTo>
                  <a:pt x="773112" y="381000"/>
                </a:lnTo>
                <a:lnTo>
                  <a:pt x="755205" y="381000"/>
                </a:lnTo>
                <a:lnTo>
                  <a:pt x="746404" y="393700"/>
                </a:lnTo>
                <a:lnTo>
                  <a:pt x="741553" y="393700"/>
                </a:lnTo>
                <a:lnTo>
                  <a:pt x="733374" y="406400"/>
                </a:lnTo>
                <a:lnTo>
                  <a:pt x="738225" y="406400"/>
                </a:lnTo>
                <a:lnTo>
                  <a:pt x="746607" y="419100"/>
                </a:lnTo>
                <a:lnTo>
                  <a:pt x="752944" y="431800"/>
                </a:lnTo>
                <a:lnTo>
                  <a:pt x="759764" y="444500"/>
                </a:lnTo>
                <a:lnTo>
                  <a:pt x="776160" y="469900"/>
                </a:lnTo>
                <a:lnTo>
                  <a:pt x="732751" y="520700"/>
                </a:lnTo>
                <a:lnTo>
                  <a:pt x="728192" y="516648"/>
                </a:lnTo>
                <a:lnTo>
                  <a:pt x="728192" y="571500"/>
                </a:lnTo>
                <a:lnTo>
                  <a:pt x="728192" y="584200"/>
                </a:lnTo>
                <a:lnTo>
                  <a:pt x="726668" y="596900"/>
                </a:lnTo>
                <a:lnTo>
                  <a:pt x="722096" y="596900"/>
                </a:lnTo>
                <a:lnTo>
                  <a:pt x="714502" y="609600"/>
                </a:lnTo>
                <a:lnTo>
                  <a:pt x="693343" y="609600"/>
                </a:lnTo>
                <a:lnTo>
                  <a:pt x="685749" y="596900"/>
                </a:lnTo>
                <a:lnTo>
                  <a:pt x="681164" y="596900"/>
                </a:lnTo>
                <a:lnTo>
                  <a:pt x="679640" y="584200"/>
                </a:lnTo>
                <a:lnTo>
                  <a:pt x="679640" y="571500"/>
                </a:lnTo>
                <a:lnTo>
                  <a:pt x="681761" y="571500"/>
                </a:lnTo>
                <a:lnTo>
                  <a:pt x="689648" y="558800"/>
                </a:lnTo>
                <a:lnTo>
                  <a:pt x="722134" y="558800"/>
                </a:lnTo>
                <a:lnTo>
                  <a:pt x="726071" y="571500"/>
                </a:lnTo>
                <a:lnTo>
                  <a:pt x="728192" y="571500"/>
                </a:lnTo>
                <a:lnTo>
                  <a:pt x="728192" y="516648"/>
                </a:lnTo>
                <a:lnTo>
                  <a:pt x="718489" y="508000"/>
                </a:lnTo>
                <a:lnTo>
                  <a:pt x="688454" y="508000"/>
                </a:lnTo>
                <a:lnTo>
                  <a:pt x="672973" y="520700"/>
                </a:lnTo>
                <a:lnTo>
                  <a:pt x="588022" y="431800"/>
                </a:lnTo>
                <a:lnTo>
                  <a:pt x="551611" y="393700"/>
                </a:lnTo>
                <a:lnTo>
                  <a:pt x="555561" y="381000"/>
                </a:lnTo>
                <a:lnTo>
                  <a:pt x="557491" y="368300"/>
                </a:lnTo>
                <a:lnTo>
                  <a:pt x="543420" y="330200"/>
                </a:lnTo>
                <a:lnTo>
                  <a:pt x="509727" y="292849"/>
                </a:lnTo>
                <a:lnTo>
                  <a:pt x="509727" y="355600"/>
                </a:lnTo>
                <a:lnTo>
                  <a:pt x="509727" y="368300"/>
                </a:lnTo>
                <a:lnTo>
                  <a:pt x="508203" y="381000"/>
                </a:lnTo>
                <a:lnTo>
                  <a:pt x="496036" y="381000"/>
                </a:lnTo>
                <a:lnTo>
                  <a:pt x="485457" y="393700"/>
                </a:lnTo>
                <a:lnTo>
                  <a:pt x="474878" y="381000"/>
                </a:lnTo>
                <a:lnTo>
                  <a:pt x="462711" y="381000"/>
                </a:lnTo>
                <a:lnTo>
                  <a:pt x="461175" y="368300"/>
                </a:lnTo>
                <a:lnTo>
                  <a:pt x="461175" y="355600"/>
                </a:lnTo>
                <a:lnTo>
                  <a:pt x="463296" y="355600"/>
                </a:lnTo>
                <a:lnTo>
                  <a:pt x="471182" y="342900"/>
                </a:lnTo>
                <a:lnTo>
                  <a:pt x="503669" y="342900"/>
                </a:lnTo>
                <a:lnTo>
                  <a:pt x="507619" y="355600"/>
                </a:lnTo>
                <a:lnTo>
                  <a:pt x="509727" y="355600"/>
                </a:lnTo>
                <a:lnTo>
                  <a:pt x="509727" y="292849"/>
                </a:lnTo>
                <a:lnTo>
                  <a:pt x="508685" y="292100"/>
                </a:lnTo>
                <a:lnTo>
                  <a:pt x="471220" y="292100"/>
                </a:lnTo>
                <a:lnTo>
                  <a:pt x="445592" y="304800"/>
                </a:lnTo>
                <a:lnTo>
                  <a:pt x="425932" y="330200"/>
                </a:lnTo>
                <a:lnTo>
                  <a:pt x="414807" y="355600"/>
                </a:lnTo>
                <a:lnTo>
                  <a:pt x="414782" y="381000"/>
                </a:lnTo>
                <a:lnTo>
                  <a:pt x="416902" y="381000"/>
                </a:lnTo>
                <a:lnTo>
                  <a:pt x="419036" y="393700"/>
                </a:lnTo>
                <a:lnTo>
                  <a:pt x="419938" y="393700"/>
                </a:lnTo>
                <a:lnTo>
                  <a:pt x="415798" y="406400"/>
                </a:lnTo>
                <a:lnTo>
                  <a:pt x="401815" y="419100"/>
                </a:lnTo>
                <a:lnTo>
                  <a:pt x="378383" y="457200"/>
                </a:lnTo>
                <a:lnTo>
                  <a:pt x="345909" y="495300"/>
                </a:lnTo>
                <a:lnTo>
                  <a:pt x="304888" y="546100"/>
                </a:lnTo>
                <a:lnTo>
                  <a:pt x="281051" y="571500"/>
                </a:lnTo>
                <a:lnTo>
                  <a:pt x="268935" y="584200"/>
                </a:lnTo>
                <a:lnTo>
                  <a:pt x="267004" y="584200"/>
                </a:lnTo>
                <a:lnTo>
                  <a:pt x="267004" y="647700"/>
                </a:lnTo>
                <a:lnTo>
                  <a:pt x="267004" y="660400"/>
                </a:lnTo>
                <a:lnTo>
                  <a:pt x="265480" y="660400"/>
                </a:lnTo>
                <a:lnTo>
                  <a:pt x="260896" y="673100"/>
                </a:lnTo>
                <a:lnTo>
                  <a:pt x="253314" y="673100"/>
                </a:lnTo>
                <a:lnTo>
                  <a:pt x="242722" y="685800"/>
                </a:lnTo>
                <a:lnTo>
                  <a:pt x="232156" y="673100"/>
                </a:lnTo>
                <a:lnTo>
                  <a:pt x="224561" y="673100"/>
                </a:lnTo>
                <a:lnTo>
                  <a:pt x="219976" y="660400"/>
                </a:lnTo>
                <a:lnTo>
                  <a:pt x="218452" y="660400"/>
                </a:lnTo>
                <a:lnTo>
                  <a:pt x="219976" y="647700"/>
                </a:lnTo>
                <a:lnTo>
                  <a:pt x="224548" y="635000"/>
                </a:lnTo>
                <a:lnTo>
                  <a:pt x="264883" y="635000"/>
                </a:lnTo>
                <a:lnTo>
                  <a:pt x="267004" y="647700"/>
                </a:lnTo>
                <a:lnTo>
                  <a:pt x="267004" y="584200"/>
                </a:lnTo>
                <a:lnTo>
                  <a:pt x="215125" y="584200"/>
                </a:lnTo>
                <a:lnTo>
                  <a:pt x="199288" y="596900"/>
                </a:lnTo>
                <a:lnTo>
                  <a:pt x="186042" y="609600"/>
                </a:lnTo>
                <a:lnTo>
                  <a:pt x="176250" y="635000"/>
                </a:lnTo>
                <a:lnTo>
                  <a:pt x="170827" y="647700"/>
                </a:lnTo>
                <a:lnTo>
                  <a:pt x="174421" y="673100"/>
                </a:lnTo>
                <a:lnTo>
                  <a:pt x="190741" y="698500"/>
                </a:lnTo>
                <a:lnTo>
                  <a:pt x="215074" y="723900"/>
                </a:lnTo>
                <a:lnTo>
                  <a:pt x="267131" y="723900"/>
                </a:lnTo>
                <a:lnTo>
                  <a:pt x="279133" y="711200"/>
                </a:lnTo>
                <a:lnTo>
                  <a:pt x="291287" y="698500"/>
                </a:lnTo>
                <a:lnTo>
                  <a:pt x="305536" y="685800"/>
                </a:lnTo>
                <a:lnTo>
                  <a:pt x="313436" y="673100"/>
                </a:lnTo>
                <a:lnTo>
                  <a:pt x="315175" y="647700"/>
                </a:lnTo>
                <a:lnTo>
                  <a:pt x="310997" y="635000"/>
                </a:lnTo>
                <a:lnTo>
                  <a:pt x="308267" y="622300"/>
                </a:lnTo>
                <a:lnTo>
                  <a:pt x="308876" y="622300"/>
                </a:lnTo>
                <a:lnTo>
                  <a:pt x="324573" y="596900"/>
                </a:lnTo>
                <a:lnTo>
                  <a:pt x="360324" y="558800"/>
                </a:lnTo>
                <a:lnTo>
                  <a:pt x="403009" y="495300"/>
                </a:lnTo>
                <a:lnTo>
                  <a:pt x="439496" y="457200"/>
                </a:lnTo>
                <a:lnTo>
                  <a:pt x="456641" y="431800"/>
                </a:lnTo>
                <a:lnTo>
                  <a:pt x="516407" y="431800"/>
                </a:lnTo>
                <a:lnTo>
                  <a:pt x="577100" y="495300"/>
                </a:lnTo>
                <a:lnTo>
                  <a:pt x="608736" y="520700"/>
                </a:lnTo>
                <a:lnTo>
                  <a:pt x="626745" y="546100"/>
                </a:lnTo>
                <a:lnTo>
                  <a:pt x="634568" y="546100"/>
                </a:lnTo>
                <a:lnTo>
                  <a:pt x="635660" y="558800"/>
                </a:lnTo>
                <a:lnTo>
                  <a:pt x="632904" y="571500"/>
                </a:lnTo>
                <a:lnTo>
                  <a:pt x="631863" y="584200"/>
                </a:lnTo>
                <a:lnTo>
                  <a:pt x="632409" y="596900"/>
                </a:lnTo>
                <a:lnTo>
                  <a:pt x="634441" y="596900"/>
                </a:lnTo>
                <a:lnTo>
                  <a:pt x="637108" y="609600"/>
                </a:lnTo>
                <a:lnTo>
                  <a:pt x="641235" y="609600"/>
                </a:lnTo>
                <a:lnTo>
                  <a:pt x="647115" y="622300"/>
                </a:lnTo>
                <a:lnTo>
                  <a:pt x="655078" y="635000"/>
                </a:lnTo>
                <a:lnTo>
                  <a:pt x="703897" y="660400"/>
                </a:lnTo>
                <a:lnTo>
                  <a:pt x="752475" y="635000"/>
                </a:lnTo>
                <a:lnTo>
                  <a:pt x="766737" y="609600"/>
                </a:lnTo>
                <a:lnTo>
                  <a:pt x="774661" y="596900"/>
                </a:lnTo>
                <a:lnTo>
                  <a:pt x="776490" y="584200"/>
                </a:lnTo>
                <a:lnTo>
                  <a:pt x="772502" y="558800"/>
                </a:lnTo>
                <a:lnTo>
                  <a:pt x="767956" y="546100"/>
                </a:lnTo>
                <a:lnTo>
                  <a:pt x="791413" y="520700"/>
                </a:lnTo>
                <a:lnTo>
                  <a:pt x="829856" y="546100"/>
                </a:lnTo>
                <a:lnTo>
                  <a:pt x="852424" y="584200"/>
                </a:lnTo>
                <a:lnTo>
                  <a:pt x="854392" y="596900"/>
                </a:lnTo>
                <a:lnTo>
                  <a:pt x="852919" y="609600"/>
                </a:lnTo>
                <a:lnTo>
                  <a:pt x="851636" y="609600"/>
                </a:lnTo>
                <a:lnTo>
                  <a:pt x="850582" y="622300"/>
                </a:lnTo>
                <a:lnTo>
                  <a:pt x="849858" y="622300"/>
                </a:lnTo>
                <a:lnTo>
                  <a:pt x="849591" y="635000"/>
                </a:lnTo>
                <a:lnTo>
                  <a:pt x="851890" y="647700"/>
                </a:lnTo>
                <a:lnTo>
                  <a:pt x="862749" y="673100"/>
                </a:lnTo>
                <a:lnTo>
                  <a:pt x="888123" y="698500"/>
                </a:lnTo>
                <a:lnTo>
                  <a:pt x="933945" y="749300"/>
                </a:lnTo>
                <a:lnTo>
                  <a:pt x="981951" y="800100"/>
                </a:lnTo>
                <a:lnTo>
                  <a:pt x="1011770" y="825500"/>
                </a:lnTo>
                <a:lnTo>
                  <a:pt x="1034300" y="825500"/>
                </a:lnTo>
                <a:lnTo>
                  <a:pt x="1060462" y="838200"/>
                </a:lnTo>
                <a:lnTo>
                  <a:pt x="1076452" y="838200"/>
                </a:lnTo>
                <a:lnTo>
                  <a:pt x="1088453" y="825500"/>
                </a:lnTo>
                <a:lnTo>
                  <a:pt x="1101255" y="825500"/>
                </a:lnTo>
                <a:lnTo>
                  <a:pt x="1119632" y="812800"/>
                </a:lnTo>
                <a:lnTo>
                  <a:pt x="1144168" y="812800"/>
                </a:lnTo>
                <a:lnTo>
                  <a:pt x="1153210" y="800100"/>
                </a:lnTo>
                <a:lnTo>
                  <a:pt x="1165148" y="800100"/>
                </a:lnTo>
                <a:lnTo>
                  <a:pt x="1165148" y="1003300"/>
                </a:lnTo>
                <a:lnTo>
                  <a:pt x="1152410" y="1003300"/>
                </a:lnTo>
                <a:lnTo>
                  <a:pt x="1118336" y="1016000"/>
                </a:lnTo>
                <a:lnTo>
                  <a:pt x="1088466" y="1041400"/>
                </a:lnTo>
                <a:lnTo>
                  <a:pt x="1064856" y="1066800"/>
                </a:lnTo>
                <a:lnTo>
                  <a:pt x="1049553" y="1104900"/>
                </a:lnTo>
                <a:lnTo>
                  <a:pt x="1045908" y="1117600"/>
                </a:lnTo>
                <a:lnTo>
                  <a:pt x="896023" y="1117600"/>
                </a:lnTo>
                <a:lnTo>
                  <a:pt x="892390" y="1104900"/>
                </a:lnTo>
                <a:lnTo>
                  <a:pt x="874687" y="1066800"/>
                </a:lnTo>
                <a:lnTo>
                  <a:pt x="856221" y="1041400"/>
                </a:lnTo>
                <a:lnTo>
                  <a:pt x="848055" y="1030173"/>
                </a:lnTo>
                <a:lnTo>
                  <a:pt x="848055" y="1143000"/>
                </a:lnTo>
                <a:lnTo>
                  <a:pt x="846759" y="1168400"/>
                </a:lnTo>
                <a:lnTo>
                  <a:pt x="822274" y="1206500"/>
                </a:lnTo>
                <a:lnTo>
                  <a:pt x="792492" y="1231900"/>
                </a:lnTo>
                <a:lnTo>
                  <a:pt x="708799" y="1231900"/>
                </a:lnTo>
                <a:lnTo>
                  <a:pt x="687755" y="1219200"/>
                </a:lnTo>
                <a:lnTo>
                  <a:pt x="671703" y="1193800"/>
                </a:lnTo>
                <a:lnTo>
                  <a:pt x="661009" y="1181100"/>
                </a:lnTo>
                <a:lnTo>
                  <a:pt x="658507" y="1168400"/>
                </a:lnTo>
                <a:lnTo>
                  <a:pt x="656005" y="1155700"/>
                </a:lnTo>
                <a:lnTo>
                  <a:pt x="658291" y="1117600"/>
                </a:lnTo>
                <a:lnTo>
                  <a:pt x="669734" y="1092200"/>
                </a:lnTo>
                <a:lnTo>
                  <a:pt x="689711" y="1066800"/>
                </a:lnTo>
                <a:lnTo>
                  <a:pt x="717600" y="1054100"/>
                </a:lnTo>
                <a:lnTo>
                  <a:pt x="736142" y="1041400"/>
                </a:lnTo>
                <a:lnTo>
                  <a:pt x="778598" y="1041400"/>
                </a:lnTo>
                <a:lnTo>
                  <a:pt x="796467" y="1054100"/>
                </a:lnTo>
                <a:lnTo>
                  <a:pt x="810006" y="1066800"/>
                </a:lnTo>
                <a:lnTo>
                  <a:pt x="822147" y="1066800"/>
                </a:lnTo>
                <a:lnTo>
                  <a:pt x="844473" y="1104900"/>
                </a:lnTo>
                <a:lnTo>
                  <a:pt x="848055" y="1143000"/>
                </a:lnTo>
                <a:lnTo>
                  <a:pt x="848055" y="1030173"/>
                </a:lnTo>
                <a:lnTo>
                  <a:pt x="846988" y="1028700"/>
                </a:lnTo>
                <a:lnTo>
                  <a:pt x="811961" y="1016000"/>
                </a:lnTo>
                <a:lnTo>
                  <a:pt x="772236" y="1003300"/>
                </a:lnTo>
                <a:lnTo>
                  <a:pt x="722503" y="1003300"/>
                </a:lnTo>
                <a:lnTo>
                  <a:pt x="675487" y="1016000"/>
                </a:lnTo>
                <a:lnTo>
                  <a:pt x="636930" y="1054100"/>
                </a:lnTo>
                <a:lnTo>
                  <a:pt x="612635" y="1104900"/>
                </a:lnTo>
                <a:lnTo>
                  <a:pt x="609003" y="1117600"/>
                </a:lnTo>
                <a:lnTo>
                  <a:pt x="459117" y="1117600"/>
                </a:lnTo>
                <a:lnTo>
                  <a:pt x="455472" y="1104900"/>
                </a:lnTo>
                <a:lnTo>
                  <a:pt x="437769" y="1066800"/>
                </a:lnTo>
                <a:lnTo>
                  <a:pt x="419315" y="1041400"/>
                </a:lnTo>
                <a:lnTo>
                  <a:pt x="411124" y="1030135"/>
                </a:lnTo>
                <a:lnTo>
                  <a:pt x="411124" y="1143000"/>
                </a:lnTo>
                <a:lnTo>
                  <a:pt x="409790" y="1168400"/>
                </a:lnTo>
                <a:lnTo>
                  <a:pt x="385343" y="1206500"/>
                </a:lnTo>
                <a:lnTo>
                  <a:pt x="355676" y="1231900"/>
                </a:lnTo>
                <a:lnTo>
                  <a:pt x="271868" y="1231900"/>
                </a:lnTo>
                <a:lnTo>
                  <a:pt x="250825" y="1219200"/>
                </a:lnTo>
                <a:lnTo>
                  <a:pt x="234784" y="1193800"/>
                </a:lnTo>
                <a:lnTo>
                  <a:pt x="224078" y="1181100"/>
                </a:lnTo>
                <a:lnTo>
                  <a:pt x="219075" y="1155700"/>
                </a:lnTo>
                <a:lnTo>
                  <a:pt x="221361" y="1117600"/>
                </a:lnTo>
                <a:lnTo>
                  <a:pt x="232816" y="1092200"/>
                </a:lnTo>
                <a:lnTo>
                  <a:pt x="252793" y="1066800"/>
                </a:lnTo>
                <a:lnTo>
                  <a:pt x="280670" y="1054100"/>
                </a:lnTo>
                <a:lnTo>
                  <a:pt x="299224" y="1041400"/>
                </a:lnTo>
                <a:lnTo>
                  <a:pt x="341668" y="1041400"/>
                </a:lnTo>
                <a:lnTo>
                  <a:pt x="359549" y="1054100"/>
                </a:lnTo>
                <a:lnTo>
                  <a:pt x="373075" y="1066800"/>
                </a:lnTo>
                <a:lnTo>
                  <a:pt x="385216" y="1066800"/>
                </a:lnTo>
                <a:lnTo>
                  <a:pt x="407543" y="1104900"/>
                </a:lnTo>
                <a:lnTo>
                  <a:pt x="411124" y="1143000"/>
                </a:lnTo>
                <a:lnTo>
                  <a:pt x="411124" y="1030135"/>
                </a:lnTo>
                <a:lnTo>
                  <a:pt x="410083" y="1028700"/>
                </a:lnTo>
                <a:lnTo>
                  <a:pt x="375043" y="1016000"/>
                </a:lnTo>
                <a:lnTo>
                  <a:pt x="335330" y="1003300"/>
                </a:lnTo>
                <a:lnTo>
                  <a:pt x="285597" y="1003300"/>
                </a:lnTo>
                <a:lnTo>
                  <a:pt x="238569" y="1016000"/>
                </a:lnTo>
                <a:lnTo>
                  <a:pt x="200025" y="1054100"/>
                </a:lnTo>
                <a:lnTo>
                  <a:pt x="175729" y="1104900"/>
                </a:lnTo>
                <a:lnTo>
                  <a:pt x="172085" y="1117600"/>
                </a:lnTo>
                <a:lnTo>
                  <a:pt x="121412" y="1117600"/>
                </a:lnTo>
                <a:lnTo>
                  <a:pt x="121412" y="139700"/>
                </a:lnTo>
                <a:lnTo>
                  <a:pt x="1383588" y="139700"/>
                </a:lnTo>
                <a:lnTo>
                  <a:pt x="1383588" y="101600"/>
                </a:lnTo>
                <a:lnTo>
                  <a:pt x="48539" y="101600"/>
                </a:lnTo>
                <a:lnTo>
                  <a:pt x="48539" y="50800"/>
                </a:lnTo>
                <a:lnTo>
                  <a:pt x="1456410" y="50800"/>
                </a:lnTo>
                <a:lnTo>
                  <a:pt x="1456410" y="0"/>
                </a:lnTo>
                <a:lnTo>
                  <a:pt x="0" y="0"/>
                </a:lnTo>
                <a:lnTo>
                  <a:pt x="0" y="139700"/>
                </a:lnTo>
                <a:lnTo>
                  <a:pt x="72821" y="139700"/>
                </a:lnTo>
                <a:lnTo>
                  <a:pt x="72821" y="1168400"/>
                </a:lnTo>
                <a:lnTo>
                  <a:pt x="172034" y="1168400"/>
                </a:lnTo>
                <a:lnTo>
                  <a:pt x="175983" y="1181100"/>
                </a:lnTo>
                <a:lnTo>
                  <a:pt x="186677" y="1206500"/>
                </a:lnTo>
                <a:lnTo>
                  <a:pt x="202603" y="1231900"/>
                </a:lnTo>
                <a:lnTo>
                  <a:pt x="222059" y="1244600"/>
                </a:lnTo>
                <a:lnTo>
                  <a:pt x="243344" y="1270000"/>
                </a:lnTo>
                <a:lnTo>
                  <a:pt x="257302" y="1270000"/>
                </a:lnTo>
                <a:lnTo>
                  <a:pt x="237578" y="1282700"/>
                </a:lnTo>
                <a:lnTo>
                  <a:pt x="217170" y="1295400"/>
                </a:lnTo>
                <a:lnTo>
                  <a:pt x="197231" y="1308100"/>
                </a:lnTo>
                <a:lnTo>
                  <a:pt x="179552" y="1333500"/>
                </a:lnTo>
                <a:lnTo>
                  <a:pt x="165976" y="1358900"/>
                </a:lnTo>
                <a:lnTo>
                  <a:pt x="156260" y="1371600"/>
                </a:lnTo>
                <a:lnTo>
                  <a:pt x="149999" y="1397000"/>
                </a:lnTo>
                <a:lnTo>
                  <a:pt x="146646" y="1422400"/>
                </a:lnTo>
                <a:lnTo>
                  <a:pt x="145643" y="1460500"/>
                </a:lnTo>
                <a:lnTo>
                  <a:pt x="145643" y="1498600"/>
                </a:lnTo>
                <a:lnTo>
                  <a:pt x="486067" y="1498600"/>
                </a:lnTo>
                <a:lnTo>
                  <a:pt x="485152" y="1460500"/>
                </a:lnTo>
                <a:lnTo>
                  <a:pt x="484860" y="1447800"/>
                </a:lnTo>
                <a:lnTo>
                  <a:pt x="483044" y="1422400"/>
                </a:lnTo>
                <a:lnTo>
                  <a:pt x="479082" y="1384300"/>
                </a:lnTo>
                <a:lnTo>
                  <a:pt x="471703" y="1371600"/>
                </a:lnTo>
                <a:lnTo>
                  <a:pt x="459663" y="1346200"/>
                </a:lnTo>
                <a:lnTo>
                  <a:pt x="447294" y="1333500"/>
                </a:lnTo>
                <a:lnTo>
                  <a:pt x="436905" y="1317828"/>
                </a:lnTo>
                <a:lnTo>
                  <a:pt x="436905" y="1435100"/>
                </a:lnTo>
                <a:lnTo>
                  <a:pt x="436905" y="1460500"/>
                </a:lnTo>
                <a:lnTo>
                  <a:pt x="194183" y="1460500"/>
                </a:lnTo>
                <a:lnTo>
                  <a:pt x="194183" y="1435100"/>
                </a:lnTo>
                <a:lnTo>
                  <a:pt x="199478" y="1397000"/>
                </a:lnTo>
                <a:lnTo>
                  <a:pt x="214972" y="1358900"/>
                </a:lnTo>
                <a:lnTo>
                  <a:pt x="240004" y="1333500"/>
                </a:lnTo>
                <a:lnTo>
                  <a:pt x="273977" y="1320800"/>
                </a:lnTo>
                <a:lnTo>
                  <a:pt x="284594" y="1308100"/>
                </a:lnTo>
                <a:lnTo>
                  <a:pt x="343433" y="1308100"/>
                </a:lnTo>
                <a:lnTo>
                  <a:pt x="353593" y="1320800"/>
                </a:lnTo>
                <a:lnTo>
                  <a:pt x="361061" y="1320800"/>
                </a:lnTo>
                <a:lnTo>
                  <a:pt x="405472" y="1346200"/>
                </a:lnTo>
                <a:lnTo>
                  <a:pt x="432371" y="1397000"/>
                </a:lnTo>
                <a:lnTo>
                  <a:pt x="434098" y="1409700"/>
                </a:lnTo>
                <a:lnTo>
                  <a:pt x="435546" y="1409700"/>
                </a:lnTo>
                <a:lnTo>
                  <a:pt x="436537" y="1422400"/>
                </a:lnTo>
                <a:lnTo>
                  <a:pt x="436905" y="1435100"/>
                </a:lnTo>
                <a:lnTo>
                  <a:pt x="436905" y="1317828"/>
                </a:lnTo>
                <a:lnTo>
                  <a:pt x="430466" y="1308100"/>
                </a:lnTo>
                <a:lnTo>
                  <a:pt x="411721" y="1295400"/>
                </a:lnTo>
                <a:lnTo>
                  <a:pt x="393522" y="1282700"/>
                </a:lnTo>
                <a:lnTo>
                  <a:pt x="373811" y="1270000"/>
                </a:lnTo>
                <a:lnTo>
                  <a:pt x="387769" y="1270000"/>
                </a:lnTo>
                <a:lnTo>
                  <a:pt x="409041" y="1244600"/>
                </a:lnTo>
                <a:lnTo>
                  <a:pt x="428498" y="1231900"/>
                </a:lnTo>
                <a:lnTo>
                  <a:pt x="444423" y="1206500"/>
                </a:lnTo>
                <a:lnTo>
                  <a:pt x="455129" y="1181100"/>
                </a:lnTo>
                <a:lnTo>
                  <a:pt x="459066" y="1168400"/>
                </a:lnTo>
                <a:lnTo>
                  <a:pt x="608952" y="1168400"/>
                </a:lnTo>
                <a:lnTo>
                  <a:pt x="612902" y="1181100"/>
                </a:lnTo>
                <a:lnTo>
                  <a:pt x="623595" y="1206500"/>
                </a:lnTo>
                <a:lnTo>
                  <a:pt x="639521" y="1231900"/>
                </a:lnTo>
                <a:lnTo>
                  <a:pt x="658977" y="1244600"/>
                </a:lnTo>
                <a:lnTo>
                  <a:pt x="680250" y="1270000"/>
                </a:lnTo>
                <a:lnTo>
                  <a:pt x="694207" y="1270000"/>
                </a:lnTo>
                <a:lnTo>
                  <a:pt x="674497" y="1282700"/>
                </a:lnTo>
                <a:lnTo>
                  <a:pt x="656310" y="1295400"/>
                </a:lnTo>
                <a:lnTo>
                  <a:pt x="637552" y="1308100"/>
                </a:lnTo>
                <a:lnTo>
                  <a:pt x="620737" y="1333500"/>
                </a:lnTo>
                <a:lnTo>
                  <a:pt x="608355" y="1346200"/>
                </a:lnTo>
                <a:lnTo>
                  <a:pt x="596315" y="1371600"/>
                </a:lnTo>
                <a:lnTo>
                  <a:pt x="588937" y="1384300"/>
                </a:lnTo>
                <a:lnTo>
                  <a:pt x="584974" y="1422400"/>
                </a:lnTo>
                <a:lnTo>
                  <a:pt x="583171" y="1447800"/>
                </a:lnTo>
                <a:lnTo>
                  <a:pt x="581952" y="1498600"/>
                </a:lnTo>
                <a:lnTo>
                  <a:pt x="922997" y="1498600"/>
                </a:lnTo>
                <a:lnTo>
                  <a:pt x="922083" y="1460500"/>
                </a:lnTo>
                <a:lnTo>
                  <a:pt x="921778" y="1447800"/>
                </a:lnTo>
                <a:lnTo>
                  <a:pt x="919975" y="1422400"/>
                </a:lnTo>
                <a:lnTo>
                  <a:pt x="916012" y="1384300"/>
                </a:lnTo>
                <a:lnTo>
                  <a:pt x="908634" y="1371600"/>
                </a:lnTo>
                <a:lnTo>
                  <a:pt x="896594" y="1346200"/>
                </a:lnTo>
                <a:lnTo>
                  <a:pt x="884212" y="1333500"/>
                </a:lnTo>
                <a:lnTo>
                  <a:pt x="873836" y="1317828"/>
                </a:lnTo>
                <a:lnTo>
                  <a:pt x="873836" y="1435100"/>
                </a:lnTo>
                <a:lnTo>
                  <a:pt x="873836" y="1460500"/>
                </a:lnTo>
                <a:lnTo>
                  <a:pt x="631113" y="1460500"/>
                </a:lnTo>
                <a:lnTo>
                  <a:pt x="631113" y="1435100"/>
                </a:lnTo>
                <a:lnTo>
                  <a:pt x="632625" y="1409700"/>
                </a:lnTo>
                <a:lnTo>
                  <a:pt x="637057" y="1397000"/>
                </a:lnTo>
                <a:lnTo>
                  <a:pt x="644296" y="1371600"/>
                </a:lnTo>
                <a:lnTo>
                  <a:pt x="654177" y="1358900"/>
                </a:lnTo>
                <a:lnTo>
                  <a:pt x="680948" y="1333500"/>
                </a:lnTo>
                <a:lnTo>
                  <a:pt x="714997" y="1320800"/>
                </a:lnTo>
                <a:lnTo>
                  <a:pt x="753148" y="1308100"/>
                </a:lnTo>
                <a:lnTo>
                  <a:pt x="792213" y="1320800"/>
                </a:lnTo>
                <a:lnTo>
                  <a:pt x="826223" y="1333500"/>
                </a:lnTo>
                <a:lnTo>
                  <a:pt x="851916" y="1358900"/>
                </a:lnTo>
                <a:lnTo>
                  <a:pt x="868172" y="1397000"/>
                </a:lnTo>
                <a:lnTo>
                  <a:pt x="873836" y="1435100"/>
                </a:lnTo>
                <a:lnTo>
                  <a:pt x="873836" y="1317828"/>
                </a:lnTo>
                <a:lnTo>
                  <a:pt x="867397" y="1308100"/>
                </a:lnTo>
                <a:lnTo>
                  <a:pt x="848639" y="1295400"/>
                </a:lnTo>
                <a:lnTo>
                  <a:pt x="830453" y="1282700"/>
                </a:lnTo>
                <a:lnTo>
                  <a:pt x="810742" y="1270000"/>
                </a:lnTo>
                <a:lnTo>
                  <a:pt x="824699" y="1270000"/>
                </a:lnTo>
                <a:lnTo>
                  <a:pt x="845972" y="1244600"/>
                </a:lnTo>
                <a:lnTo>
                  <a:pt x="865428" y="1231900"/>
                </a:lnTo>
                <a:lnTo>
                  <a:pt x="881354" y="1206500"/>
                </a:lnTo>
                <a:lnTo>
                  <a:pt x="892048" y="1181100"/>
                </a:lnTo>
                <a:lnTo>
                  <a:pt x="895997" y="1168400"/>
                </a:lnTo>
                <a:lnTo>
                  <a:pt x="1045883" y="1168400"/>
                </a:lnTo>
                <a:lnTo>
                  <a:pt x="1049820" y="1181100"/>
                </a:lnTo>
                <a:lnTo>
                  <a:pt x="1060513" y="1206500"/>
                </a:lnTo>
                <a:lnTo>
                  <a:pt x="1076452" y="1231900"/>
                </a:lnTo>
                <a:lnTo>
                  <a:pt x="1095908" y="1244600"/>
                </a:lnTo>
                <a:lnTo>
                  <a:pt x="1117180" y="1270000"/>
                </a:lnTo>
                <a:lnTo>
                  <a:pt x="1131138" y="1270000"/>
                </a:lnTo>
                <a:lnTo>
                  <a:pt x="1111415" y="1282700"/>
                </a:lnTo>
                <a:lnTo>
                  <a:pt x="1093228" y="1295400"/>
                </a:lnTo>
                <a:lnTo>
                  <a:pt x="1074483" y="1308100"/>
                </a:lnTo>
                <a:lnTo>
                  <a:pt x="1057656" y="1333500"/>
                </a:lnTo>
                <a:lnTo>
                  <a:pt x="1045273" y="1346200"/>
                </a:lnTo>
                <a:lnTo>
                  <a:pt x="1033233" y="1371600"/>
                </a:lnTo>
                <a:lnTo>
                  <a:pt x="1025867" y="1384300"/>
                </a:lnTo>
                <a:lnTo>
                  <a:pt x="1021892" y="1422400"/>
                </a:lnTo>
                <a:lnTo>
                  <a:pt x="1020089" y="1447800"/>
                </a:lnTo>
                <a:lnTo>
                  <a:pt x="1018882" y="1498600"/>
                </a:lnTo>
                <a:lnTo>
                  <a:pt x="1359306" y="1498600"/>
                </a:lnTo>
                <a:lnTo>
                  <a:pt x="1359306" y="1460500"/>
                </a:lnTo>
                <a:lnTo>
                  <a:pt x="1358544" y="1435100"/>
                </a:lnTo>
                <a:lnTo>
                  <a:pt x="1350098" y="1384300"/>
                </a:lnTo>
                <a:lnTo>
                  <a:pt x="1327200" y="1333500"/>
                </a:lnTo>
                <a:lnTo>
                  <a:pt x="1311668" y="1322336"/>
                </a:lnTo>
                <a:lnTo>
                  <a:pt x="1311668" y="1460500"/>
                </a:lnTo>
                <a:lnTo>
                  <a:pt x="1068019" y="1460500"/>
                </a:lnTo>
                <a:lnTo>
                  <a:pt x="1068019" y="1435100"/>
                </a:lnTo>
                <a:lnTo>
                  <a:pt x="1076896" y="1384300"/>
                </a:lnTo>
                <a:lnTo>
                  <a:pt x="1101737" y="1346200"/>
                </a:lnTo>
                <a:lnTo>
                  <a:pt x="1139825" y="1320800"/>
                </a:lnTo>
                <a:lnTo>
                  <a:pt x="1188478" y="1308100"/>
                </a:lnTo>
                <a:lnTo>
                  <a:pt x="1219847" y="1308100"/>
                </a:lnTo>
                <a:lnTo>
                  <a:pt x="1229448" y="1320800"/>
                </a:lnTo>
                <a:lnTo>
                  <a:pt x="1253464" y="1333500"/>
                </a:lnTo>
                <a:lnTo>
                  <a:pt x="1290459" y="1358900"/>
                </a:lnTo>
                <a:lnTo>
                  <a:pt x="1305242" y="1397000"/>
                </a:lnTo>
                <a:lnTo>
                  <a:pt x="1307299" y="1409700"/>
                </a:lnTo>
                <a:lnTo>
                  <a:pt x="1308976" y="1409700"/>
                </a:lnTo>
                <a:lnTo>
                  <a:pt x="1310144" y="1422400"/>
                </a:lnTo>
                <a:lnTo>
                  <a:pt x="1311668" y="1460500"/>
                </a:lnTo>
                <a:lnTo>
                  <a:pt x="1311668" y="1322336"/>
                </a:lnTo>
                <a:lnTo>
                  <a:pt x="1309547" y="1320800"/>
                </a:lnTo>
                <a:lnTo>
                  <a:pt x="1299362" y="1308100"/>
                </a:lnTo>
                <a:lnTo>
                  <a:pt x="1289177" y="1295400"/>
                </a:lnTo>
                <a:lnTo>
                  <a:pt x="1267383" y="1282700"/>
                </a:lnTo>
                <a:lnTo>
                  <a:pt x="1247660" y="1270000"/>
                </a:lnTo>
                <a:lnTo>
                  <a:pt x="1261618" y="1270000"/>
                </a:lnTo>
                <a:lnTo>
                  <a:pt x="1286256" y="1244600"/>
                </a:lnTo>
                <a:lnTo>
                  <a:pt x="1296885" y="1231900"/>
                </a:lnTo>
                <a:lnTo>
                  <a:pt x="1307515" y="1219200"/>
                </a:lnTo>
                <a:lnTo>
                  <a:pt x="1323670" y="1193800"/>
                </a:lnTo>
                <a:lnTo>
                  <a:pt x="1332928" y="1155700"/>
                </a:lnTo>
                <a:lnTo>
                  <a:pt x="1330667" y="1104900"/>
                </a:lnTo>
                <a:lnTo>
                  <a:pt x="1309636" y="1066800"/>
                </a:lnTo>
                <a:lnTo>
                  <a:pt x="1285684" y="1041400"/>
                </a:lnTo>
                <a:lnTo>
                  <a:pt x="1284960" y="1040638"/>
                </a:lnTo>
                <a:lnTo>
                  <a:pt x="1284960" y="1143000"/>
                </a:lnTo>
                <a:lnTo>
                  <a:pt x="1283665" y="1168400"/>
                </a:lnTo>
                <a:lnTo>
                  <a:pt x="1259179" y="1206500"/>
                </a:lnTo>
                <a:lnTo>
                  <a:pt x="1229410" y="1231900"/>
                </a:lnTo>
                <a:lnTo>
                  <a:pt x="1149273" y="1231900"/>
                </a:lnTo>
                <a:lnTo>
                  <a:pt x="1133932" y="1219200"/>
                </a:lnTo>
                <a:lnTo>
                  <a:pt x="1119619" y="1206500"/>
                </a:lnTo>
                <a:lnTo>
                  <a:pt x="1105027" y="1193800"/>
                </a:lnTo>
                <a:lnTo>
                  <a:pt x="1095730" y="1168400"/>
                </a:lnTo>
                <a:lnTo>
                  <a:pt x="1092225" y="1143000"/>
                </a:lnTo>
                <a:lnTo>
                  <a:pt x="1095044" y="1117600"/>
                </a:lnTo>
                <a:lnTo>
                  <a:pt x="1103782" y="1092200"/>
                </a:lnTo>
                <a:lnTo>
                  <a:pt x="1117841" y="1079500"/>
                </a:lnTo>
                <a:lnTo>
                  <a:pt x="1136053" y="1054100"/>
                </a:lnTo>
                <a:lnTo>
                  <a:pt x="1157249" y="1054100"/>
                </a:lnTo>
                <a:lnTo>
                  <a:pt x="1174775" y="1041400"/>
                </a:lnTo>
                <a:lnTo>
                  <a:pt x="1216533" y="1041400"/>
                </a:lnTo>
                <a:lnTo>
                  <a:pt x="1233385" y="1054100"/>
                </a:lnTo>
                <a:lnTo>
                  <a:pt x="1246873" y="1066800"/>
                </a:lnTo>
                <a:lnTo>
                  <a:pt x="1258912" y="1066800"/>
                </a:lnTo>
                <a:lnTo>
                  <a:pt x="1281252" y="1104900"/>
                </a:lnTo>
                <a:lnTo>
                  <a:pt x="1284960" y="1143000"/>
                </a:lnTo>
                <a:lnTo>
                  <a:pt x="1284960" y="1040638"/>
                </a:lnTo>
                <a:lnTo>
                  <a:pt x="1273695" y="1028700"/>
                </a:lnTo>
                <a:lnTo>
                  <a:pt x="1226731" y="1003300"/>
                </a:lnTo>
                <a:lnTo>
                  <a:pt x="1213675" y="1003300"/>
                </a:lnTo>
                <a:lnTo>
                  <a:pt x="1213561" y="825500"/>
                </a:lnTo>
                <a:lnTo>
                  <a:pt x="1213523" y="812800"/>
                </a:lnTo>
                <a:lnTo>
                  <a:pt x="1213421" y="800100"/>
                </a:lnTo>
                <a:lnTo>
                  <a:pt x="1213319" y="787400"/>
                </a:lnTo>
                <a:lnTo>
                  <a:pt x="1213116" y="762000"/>
                </a:lnTo>
                <a:lnTo>
                  <a:pt x="1212532" y="736600"/>
                </a:lnTo>
                <a:lnTo>
                  <a:pt x="1211872" y="723900"/>
                </a:lnTo>
                <a:lnTo>
                  <a:pt x="1205509" y="723900"/>
                </a:lnTo>
                <a:lnTo>
                  <a:pt x="1189456" y="736600"/>
                </a:lnTo>
                <a:lnTo>
                  <a:pt x="1166164" y="749300"/>
                </a:lnTo>
                <a:lnTo>
                  <a:pt x="1138135" y="762000"/>
                </a:lnTo>
                <a:lnTo>
                  <a:pt x="1109446" y="774700"/>
                </a:lnTo>
                <a:lnTo>
                  <a:pt x="1084732" y="774700"/>
                </a:lnTo>
                <a:lnTo>
                  <a:pt x="1066622" y="787400"/>
                </a:lnTo>
                <a:lnTo>
                  <a:pt x="1041349" y="787400"/>
                </a:lnTo>
                <a:lnTo>
                  <a:pt x="1032675" y="774700"/>
                </a:lnTo>
                <a:lnTo>
                  <a:pt x="1015136" y="762000"/>
                </a:lnTo>
                <a:lnTo>
                  <a:pt x="991298" y="736600"/>
                </a:lnTo>
                <a:lnTo>
                  <a:pt x="963676" y="711200"/>
                </a:lnTo>
                <a:lnTo>
                  <a:pt x="926960" y="673100"/>
                </a:lnTo>
                <a:lnTo>
                  <a:pt x="905941" y="647700"/>
                </a:lnTo>
                <a:lnTo>
                  <a:pt x="896429" y="635000"/>
                </a:lnTo>
                <a:lnTo>
                  <a:pt x="894181" y="635000"/>
                </a:lnTo>
                <a:lnTo>
                  <a:pt x="896759" y="622300"/>
                </a:lnTo>
                <a:lnTo>
                  <a:pt x="903401" y="609600"/>
                </a:lnTo>
                <a:lnTo>
                  <a:pt x="912482" y="609600"/>
                </a:lnTo>
                <a:lnTo>
                  <a:pt x="922401" y="596900"/>
                </a:lnTo>
                <a:lnTo>
                  <a:pt x="929640" y="609600"/>
                </a:lnTo>
                <a:lnTo>
                  <a:pt x="941628" y="609600"/>
                </a:lnTo>
                <a:lnTo>
                  <a:pt x="962888" y="635000"/>
                </a:lnTo>
                <a:lnTo>
                  <a:pt x="997953" y="673100"/>
                </a:lnTo>
                <a:lnTo>
                  <a:pt x="1064094" y="736600"/>
                </a:lnTo>
                <a:lnTo>
                  <a:pt x="1159370" y="673100"/>
                </a:lnTo>
                <a:lnTo>
                  <a:pt x="1254633" y="609600"/>
                </a:lnTo>
                <a:lnTo>
                  <a:pt x="1310779" y="660400"/>
                </a:lnTo>
                <a:lnTo>
                  <a:pt x="1310779" y="850900"/>
                </a:lnTo>
                <a:lnTo>
                  <a:pt x="1359331" y="850900"/>
                </a:lnTo>
                <a:lnTo>
                  <a:pt x="1359331" y="660400"/>
                </a:lnTo>
                <a:lnTo>
                  <a:pt x="1400289" y="622300"/>
                </a:lnTo>
                <a:lnTo>
                  <a:pt x="1413941" y="609600"/>
                </a:lnTo>
                <a:lnTo>
                  <a:pt x="1422742" y="622300"/>
                </a:lnTo>
                <a:lnTo>
                  <a:pt x="1426806" y="622300"/>
                </a:lnTo>
                <a:lnTo>
                  <a:pt x="1431353" y="635000"/>
                </a:lnTo>
                <a:lnTo>
                  <a:pt x="1435836" y="635000"/>
                </a:lnTo>
                <a:lnTo>
                  <a:pt x="1439735" y="647700"/>
                </a:lnTo>
                <a:lnTo>
                  <a:pt x="1452816" y="685800"/>
                </a:lnTo>
                <a:lnTo>
                  <a:pt x="1456283" y="774700"/>
                </a:lnTo>
                <a:lnTo>
                  <a:pt x="1456423" y="1066800"/>
                </a:lnTo>
                <a:lnTo>
                  <a:pt x="1504950" y="1066800"/>
                </a:lnTo>
                <a:lnTo>
                  <a:pt x="1504835" y="812800"/>
                </a:lnTo>
                <a:lnTo>
                  <a:pt x="1504759" y="774700"/>
                </a:lnTo>
                <a:lnTo>
                  <a:pt x="1503578" y="711200"/>
                </a:lnTo>
                <a:lnTo>
                  <a:pt x="1500492" y="673100"/>
                </a:lnTo>
                <a:lnTo>
                  <a:pt x="1484922" y="635000"/>
                </a:lnTo>
                <a:lnTo>
                  <a:pt x="1470545" y="609600"/>
                </a:lnTo>
                <a:lnTo>
                  <a:pt x="1450708" y="584200"/>
                </a:lnTo>
                <a:lnTo>
                  <a:pt x="1428940" y="571500"/>
                </a:lnTo>
                <a:lnTo>
                  <a:pt x="1408772" y="558800"/>
                </a:lnTo>
                <a:lnTo>
                  <a:pt x="1392694" y="546100"/>
                </a:lnTo>
                <a:lnTo>
                  <a:pt x="1407248" y="533400"/>
                </a:lnTo>
                <a:lnTo>
                  <a:pt x="1431874" y="520700"/>
                </a:lnTo>
                <a:lnTo>
                  <a:pt x="1442516" y="508000"/>
                </a:lnTo>
                <a:lnTo>
                  <a:pt x="1453146" y="495300"/>
                </a:lnTo>
                <a:lnTo>
                  <a:pt x="1469288" y="457200"/>
                </a:lnTo>
                <a:lnTo>
                  <a:pt x="1478546" y="431800"/>
                </a:lnTo>
                <a:lnTo>
                  <a:pt x="1479600" y="406400"/>
                </a:lnTo>
                <a:lnTo>
                  <a:pt x="1473733" y="368300"/>
                </a:lnTo>
                <a:lnTo>
                  <a:pt x="1461782" y="342900"/>
                </a:lnTo>
                <a:lnTo>
                  <a:pt x="1444561" y="317500"/>
                </a:lnTo>
                <a:lnTo>
                  <a:pt x="1432128" y="304800"/>
                </a:lnTo>
                <a:lnTo>
                  <a:pt x="1432128" y="279400"/>
                </a:lnTo>
                <a:lnTo>
                  <a:pt x="1432128" y="139700"/>
                </a:lnTo>
                <a:lnTo>
                  <a:pt x="1504950" y="139700"/>
                </a:lnTo>
                <a:lnTo>
                  <a:pt x="1504950" y="101600"/>
                </a:lnTo>
                <a:lnTo>
                  <a:pt x="1504950" y="50800"/>
                </a:lnTo>
                <a:lnTo>
                  <a:pt x="1504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5426771" y="2580072"/>
            <a:ext cx="1479550" cy="1405890"/>
            <a:chOff x="5426771" y="2580072"/>
            <a:chExt cx="1479550" cy="1405890"/>
          </a:xfrm>
        </p:grpSpPr>
        <p:sp>
          <p:nvSpPr>
            <p:cNvPr id="18" name="object 18"/>
            <p:cNvSpPr/>
            <p:nvPr/>
          </p:nvSpPr>
          <p:spPr>
            <a:xfrm>
              <a:off x="5506232" y="2580072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775435" y="849926"/>
                  </a:moveTo>
                  <a:lnTo>
                    <a:pt x="549898" y="624389"/>
                  </a:lnTo>
                  <a:lnTo>
                    <a:pt x="804794" y="369494"/>
                  </a:lnTo>
                  <a:lnTo>
                    <a:pt x="801431" y="352935"/>
                  </a:lnTo>
                  <a:lnTo>
                    <a:pt x="798924" y="336079"/>
                  </a:lnTo>
                  <a:lnTo>
                    <a:pt x="797358" y="318939"/>
                  </a:lnTo>
                  <a:lnTo>
                    <a:pt x="796817" y="301524"/>
                  </a:lnTo>
                  <a:lnTo>
                    <a:pt x="800763" y="252614"/>
                  </a:lnTo>
                  <a:lnTo>
                    <a:pt x="812189" y="206217"/>
                  </a:lnTo>
                  <a:lnTo>
                    <a:pt x="830473" y="162954"/>
                  </a:lnTo>
                  <a:lnTo>
                    <a:pt x="854995" y="123446"/>
                  </a:lnTo>
                  <a:lnTo>
                    <a:pt x="885135" y="88313"/>
                  </a:lnTo>
                  <a:lnTo>
                    <a:pt x="920272" y="58175"/>
                  </a:lnTo>
                  <a:lnTo>
                    <a:pt x="959786" y="33654"/>
                  </a:lnTo>
                  <a:lnTo>
                    <a:pt x="1003056" y="15371"/>
                  </a:lnTo>
                  <a:lnTo>
                    <a:pt x="1049462" y="3946"/>
                  </a:lnTo>
                  <a:lnTo>
                    <a:pt x="1098383" y="0"/>
                  </a:lnTo>
                  <a:lnTo>
                    <a:pt x="1124468" y="5971"/>
                  </a:lnTo>
                  <a:lnTo>
                    <a:pt x="1145957" y="21926"/>
                  </a:lnTo>
                  <a:lnTo>
                    <a:pt x="1154032" y="44928"/>
                  </a:lnTo>
                  <a:lnTo>
                    <a:pt x="1139872" y="72040"/>
                  </a:lnTo>
                  <a:lnTo>
                    <a:pt x="1027083" y="184829"/>
                  </a:lnTo>
                  <a:lnTo>
                    <a:pt x="1022386" y="197754"/>
                  </a:lnTo>
                  <a:lnTo>
                    <a:pt x="1027100" y="279994"/>
                  </a:lnTo>
                  <a:lnTo>
                    <a:pt x="1064706" y="335200"/>
                  </a:lnTo>
                  <a:lnTo>
                    <a:pt x="1119912" y="372807"/>
                  </a:lnTo>
                  <a:lnTo>
                    <a:pt x="1168079" y="382215"/>
                  </a:lnTo>
                  <a:lnTo>
                    <a:pt x="1388094" y="382215"/>
                  </a:lnTo>
                  <a:lnTo>
                    <a:pt x="1384495" y="396831"/>
                  </a:lnTo>
                  <a:lnTo>
                    <a:pt x="1366211" y="440094"/>
                  </a:lnTo>
                  <a:lnTo>
                    <a:pt x="1341691" y="479602"/>
                  </a:lnTo>
                  <a:lnTo>
                    <a:pt x="1311553" y="514736"/>
                  </a:lnTo>
                  <a:lnTo>
                    <a:pt x="1276420" y="544873"/>
                  </a:lnTo>
                  <a:lnTo>
                    <a:pt x="1236911" y="569394"/>
                  </a:lnTo>
                  <a:lnTo>
                    <a:pt x="1193648" y="587677"/>
                  </a:lnTo>
                  <a:lnTo>
                    <a:pt x="1163620" y="595072"/>
                  </a:lnTo>
                  <a:lnTo>
                    <a:pt x="1030331" y="595072"/>
                  </a:lnTo>
                  <a:lnTo>
                    <a:pt x="775435" y="849926"/>
                  </a:lnTo>
                  <a:close/>
                </a:path>
                <a:path w="1400175" h="1400175">
                  <a:moveTo>
                    <a:pt x="1382524" y="260035"/>
                  </a:moveTo>
                  <a:lnTo>
                    <a:pt x="1327826" y="260035"/>
                  </a:lnTo>
                  <a:lnTo>
                    <a:pt x="1354943" y="245863"/>
                  </a:lnTo>
                  <a:lnTo>
                    <a:pt x="1377955" y="253888"/>
                  </a:lnTo>
                  <a:lnTo>
                    <a:pt x="1382524" y="260035"/>
                  </a:lnTo>
                  <a:close/>
                </a:path>
                <a:path w="1400175" h="1400175">
                  <a:moveTo>
                    <a:pt x="1388094" y="382215"/>
                  </a:moveTo>
                  <a:lnTo>
                    <a:pt x="1168079" y="382215"/>
                  </a:lnTo>
                  <a:lnTo>
                    <a:pt x="1202153" y="377521"/>
                  </a:lnTo>
                  <a:lnTo>
                    <a:pt x="1215095" y="372807"/>
                  </a:lnTo>
                  <a:lnTo>
                    <a:pt x="1327826" y="260035"/>
                  </a:lnTo>
                  <a:lnTo>
                    <a:pt x="1382524" y="260035"/>
                  </a:lnTo>
                  <a:lnTo>
                    <a:pt x="1393912" y="275358"/>
                  </a:lnTo>
                  <a:lnTo>
                    <a:pt x="1399866" y="301524"/>
                  </a:lnTo>
                  <a:lnTo>
                    <a:pt x="1395920" y="350434"/>
                  </a:lnTo>
                  <a:lnTo>
                    <a:pt x="1388094" y="382215"/>
                  </a:lnTo>
                  <a:close/>
                </a:path>
                <a:path w="1400175" h="1400175">
                  <a:moveTo>
                    <a:pt x="1098342" y="603049"/>
                  </a:moveTo>
                  <a:lnTo>
                    <a:pt x="1080909" y="602508"/>
                  </a:lnTo>
                  <a:lnTo>
                    <a:pt x="1063766" y="600941"/>
                  </a:lnTo>
                  <a:lnTo>
                    <a:pt x="1046908" y="598434"/>
                  </a:lnTo>
                  <a:lnTo>
                    <a:pt x="1030331" y="595072"/>
                  </a:lnTo>
                  <a:lnTo>
                    <a:pt x="1163620" y="595072"/>
                  </a:lnTo>
                  <a:lnTo>
                    <a:pt x="1147251" y="599102"/>
                  </a:lnTo>
                  <a:lnTo>
                    <a:pt x="1098342" y="603049"/>
                  </a:lnTo>
                  <a:close/>
                </a:path>
                <a:path w="1400175" h="1400175">
                  <a:moveTo>
                    <a:pt x="179750" y="1399907"/>
                  </a:moveTo>
                  <a:lnTo>
                    <a:pt x="131540" y="1399907"/>
                  </a:lnTo>
                  <a:lnTo>
                    <a:pt x="85157" y="1385154"/>
                  </a:lnTo>
                  <a:lnTo>
                    <a:pt x="44260" y="1355647"/>
                  </a:lnTo>
                  <a:lnTo>
                    <a:pt x="14753" y="1314766"/>
                  </a:lnTo>
                  <a:lnTo>
                    <a:pt x="0" y="1268384"/>
                  </a:lnTo>
                  <a:lnTo>
                    <a:pt x="0" y="1220169"/>
                  </a:lnTo>
                  <a:lnTo>
                    <a:pt x="14753" y="1173787"/>
                  </a:lnTo>
                  <a:lnTo>
                    <a:pt x="44260" y="1132906"/>
                  </a:lnTo>
                  <a:lnTo>
                    <a:pt x="545458" y="631750"/>
                  </a:lnTo>
                  <a:lnTo>
                    <a:pt x="768116" y="854490"/>
                  </a:lnTo>
                  <a:lnTo>
                    <a:pt x="435410" y="1187224"/>
                  </a:lnTo>
                  <a:lnTo>
                    <a:pt x="156597" y="1187224"/>
                  </a:lnTo>
                  <a:lnTo>
                    <a:pt x="132885" y="1192022"/>
                  </a:lnTo>
                  <a:lnTo>
                    <a:pt x="113514" y="1205101"/>
                  </a:lnTo>
                  <a:lnTo>
                    <a:pt x="100450" y="1224485"/>
                  </a:lnTo>
                  <a:lnTo>
                    <a:pt x="95658" y="1248203"/>
                  </a:lnTo>
                  <a:lnTo>
                    <a:pt x="100444" y="1271915"/>
                  </a:lnTo>
                  <a:lnTo>
                    <a:pt x="113499" y="1291286"/>
                  </a:lnTo>
                  <a:lnTo>
                    <a:pt x="132868" y="1304350"/>
                  </a:lnTo>
                  <a:lnTo>
                    <a:pt x="156597" y="1309141"/>
                  </a:lnTo>
                  <a:lnTo>
                    <a:pt x="313502" y="1309141"/>
                  </a:lnTo>
                  <a:lnTo>
                    <a:pt x="267001" y="1355647"/>
                  </a:lnTo>
                  <a:lnTo>
                    <a:pt x="226124" y="1385154"/>
                  </a:lnTo>
                  <a:lnTo>
                    <a:pt x="179750" y="1399907"/>
                  </a:lnTo>
                  <a:close/>
                </a:path>
                <a:path w="1400175" h="1400175">
                  <a:moveTo>
                    <a:pt x="313502" y="1309141"/>
                  </a:moveTo>
                  <a:lnTo>
                    <a:pt x="156597" y="1309141"/>
                  </a:lnTo>
                  <a:lnTo>
                    <a:pt x="180325" y="1304350"/>
                  </a:lnTo>
                  <a:lnTo>
                    <a:pt x="199694" y="1291286"/>
                  </a:lnTo>
                  <a:lnTo>
                    <a:pt x="212749" y="1271915"/>
                  </a:lnTo>
                  <a:lnTo>
                    <a:pt x="217535" y="1248203"/>
                  </a:lnTo>
                  <a:lnTo>
                    <a:pt x="212749" y="1224468"/>
                  </a:lnTo>
                  <a:lnTo>
                    <a:pt x="199694" y="1205085"/>
                  </a:lnTo>
                  <a:lnTo>
                    <a:pt x="180325" y="1192016"/>
                  </a:lnTo>
                  <a:lnTo>
                    <a:pt x="156597" y="1187224"/>
                  </a:lnTo>
                  <a:lnTo>
                    <a:pt x="435410" y="1187224"/>
                  </a:lnTo>
                  <a:lnTo>
                    <a:pt x="313502" y="1309141"/>
                  </a:lnTo>
                  <a:close/>
                </a:path>
              </a:pathLst>
            </a:custGeom>
            <a:solidFill>
              <a:srgbClr val="8799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99497" y="2789917"/>
              <a:ext cx="1196340" cy="1196340"/>
            </a:xfrm>
            <a:custGeom>
              <a:avLst/>
              <a:gdLst/>
              <a:ahLst/>
              <a:cxnLst/>
              <a:rect l="l" t="t" r="r" b="b"/>
              <a:pathLst>
                <a:path w="1196340" h="1196339">
                  <a:moveTo>
                    <a:pt x="1079817" y="1195977"/>
                  </a:moveTo>
                  <a:lnTo>
                    <a:pt x="1034407" y="1185913"/>
                  </a:lnTo>
                  <a:lnTo>
                    <a:pt x="994058" y="1158549"/>
                  </a:lnTo>
                  <a:lnTo>
                    <a:pt x="37428" y="201919"/>
                  </a:lnTo>
                  <a:lnTo>
                    <a:pt x="10063" y="161576"/>
                  </a:lnTo>
                  <a:lnTo>
                    <a:pt x="0" y="116176"/>
                  </a:lnTo>
                  <a:lnTo>
                    <a:pt x="7406" y="71284"/>
                  </a:lnTo>
                  <a:lnTo>
                    <a:pt x="32453" y="32468"/>
                  </a:lnTo>
                  <a:lnTo>
                    <a:pt x="71263" y="7416"/>
                  </a:lnTo>
                  <a:lnTo>
                    <a:pt x="116145" y="0"/>
                  </a:lnTo>
                  <a:lnTo>
                    <a:pt x="161543" y="10061"/>
                  </a:lnTo>
                  <a:lnTo>
                    <a:pt x="201903" y="37443"/>
                  </a:lnTo>
                  <a:lnTo>
                    <a:pt x="1158534" y="994073"/>
                  </a:lnTo>
                  <a:lnTo>
                    <a:pt x="1185898" y="1034416"/>
                  </a:lnTo>
                  <a:lnTo>
                    <a:pt x="1195962" y="1079816"/>
                  </a:lnTo>
                  <a:lnTo>
                    <a:pt x="1188555" y="1124708"/>
                  </a:lnTo>
                  <a:lnTo>
                    <a:pt x="1163509" y="1163524"/>
                  </a:lnTo>
                  <a:lnTo>
                    <a:pt x="1124710" y="1188571"/>
                  </a:lnTo>
                  <a:lnTo>
                    <a:pt x="1079817" y="1195977"/>
                  </a:lnTo>
                  <a:close/>
                </a:path>
              </a:pathLst>
            </a:custGeom>
            <a:solidFill>
              <a:srgbClr val="F48F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26771" y="2580812"/>
              <a:ext cx="891540" cy="711835"/>
            </a:xfrm>
            <a:custGeom>
              <a:avLst/>
              <a:gdLst/>
              <a:ahLst/>
              <a:cxnLst/>
              <a:rect l="l" t="t" r="r" b="b"/>
              <a:pathLst>
                <a:path w="891539" h="711835">
                  <a:moveTo>
                    <a:pt x="233863" y="711227"/>
                  </a:moveTo>
                  <a:lnTo>
                    <a:pt x="188889" y="699662"/>
                  </a:lnTo>
                  <a:lnTo>
                    <a:pt x="17347" y="529405"/>
                  </a:lnTo>
                  <a:lnTo>
                    <a:pt x="0" y="499208"/>
                  </a:lnTo>
                  <a:lnTo>
                    <a:pt x="1927" y="472866"/>
                  </a:lnTo>
                  <a:lnTo>
                    <a:pt x="11564" y="454234"/>
                  </a:lnTo>
                  <a:lnTo>
                    <a:pt x="17347" y="447167"/>
                  </a:lnTo>
                  <a:lnTo>
                    <a:pt x="58465" y="406048"/>
                  </a:lnTo>
                  <a:lnTo>
                    <a:pt x="88662" y="388701"/>
                  </a:lnTo>
                  <a:lnTo>
                    <a:pt x="115004" y="390629"/>
                  </a:lnTo>
                  <a:lnTo>
                    <a:pt x="133636" y="400266"/>
                  </a:lnTo>
                  <a:lnTo>
                    <a:pt x="140703" y="406048"/>
                  </a:lnTo>
                  <a:lnTo>
                    <a:pt x="428535" y="118216"/>
                  </a:lnTo>
                  <a:lnTo>
                    <a:pt x="585943" y="18631"/>
                  </a:lnTo>
                  <a:lnTo>
                    <a:pt x="731787" y="0"/>
                  </a:lnTo>
                  <a:lnTo>
                    <a:pt x="839081" y="19916"/>
                  </a:lnTo>
                  <a:lnTo>
                    <a:pt x="880842" y="35978"/>
                  </a:lnTo>
                  <a:lnTo>
                    <a:pt x="885982" y="42403"/>
                  </a:lnTo>
                  <a:lnTo>
                    <a:pt x="891122" y="56538"/>
                  </a:lnTo>
                  <a:lnTo>
                    <a:pt x="880842" y="70673"/>
                  </a:lnTo>
                  <a:lnTo>
                    <a:pt x="839724" y="77097"/>
                  </a:lnTo>
                  <a:lnTo>
                    <a:pt x="794657" y="77755"/>
                  </a:lnTo>
                  <a:lnTo>
                    <a:pt x="755512" y="82361"/>
                  </a:lnTo>
                  <a:lnTo>
                    <a:pt x="718341" y="94861"/>
                  </a:lnTo>
                  <a:lnTo>
                    <a:pt x="679196" y="119203"/>
                  </a:lnTo>
                  <a:lnTo>
                    <a:pt x="634129" y="159335"/>
                  </a:lnTo>
                  <a:lnTo>
                    <a:pt x="593010" y="226153"/>
                  </a:lnTo>
                  <a:lnTo>
                    <a:pt x="582731" y="292971"/>
                  </a:lnTo>
                  <a:lnTo>
                    <a:pt x="587871" y="344370"/>
                  </a:lnTo>
                  <a:lnTo>
                    <a:pt x="593010" y="364929"/>
                  </a:lnTo>
                  <a:lnTo>
                    <a:pt x="428535" y="529405"/>
                  </a:lnTo>
                  <a:lnTo>
                    <a:pt x="393176" y="521006"/>
                  </a:lnTo>
                  <a:lnTo>
                    <a:pt x="359317" y="527991"/>
                  </a:lnTo>
                  <a:lnTo>
                    <a:pt x="328425" y="545162"/>
                  </a:lnTo>
                  <a:lnTo>
                    <a:pt x="301971" y="567316"/>
                  </a:lnTo>
                  <a:lnTo>
                    <a:pt x="305178" y="570524"/>
                  </a:lnTo>
                  <a:lnTo>
                    <a:pt x="322526" y="600720"/>
                  </a:lnTo>
                  <a:lnTo>
                    <a:pt x="320598" y="627062"/>
                  </a:lnTo>
                  <a:lnTo>
                    <a:pt x="310961" y="645694"/>
                  </a:lnTo>
                  <a:lnTo>
                    <a:pt x="305178" y="652761"/>
                  </a:lnTo>
                  <a:lnTo>
                    <a:pt x="264060" y="693880"/>
                  </a:lnTo>
                  <a:lnTo>
                    <a:pt x="233863" y="711227"/>
                  </a:lnTo>
                  <a:close/>
                </a:path>
              </a:pathLst>
            </a:custGeom>
            <a:solidFill>
              <a:srgbClr val="6674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164" y="8044408"/>
            <a:ext cx="2847974" cy="17049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098" y="2253290"/>
            <a:ext cx="1447398" cy="169105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4181213" y="7642629"/>
            <a:ext cx="1721485" cy="1496060"/>
            <a:chOff x="14181213" y="7642629"/>
            <a:chExt cx="1721485" cy="1496060"/>
          </a:xfrm>
        </p:grpSpPr>
        <p:sp>
          <p:nvSpPr>
            <p:cNvPr id="24" name="object 24"/>
            <p:cNvSpPr/>
            <p:nvPr/>
          </p:nvSpPr>
          <p:spPr>
            <a:xfrm>
              <a:off x="14206458" y="7667798"/>
              <a:ext cx="1671320" cy="1445260"/>
            </a:xfrm>
            <a:custGeom>
              <a:avLst/>
              <a:gdLst/>
              <a:ahLst/>
              <a:cxnLst/>
              <a:rect l="l" t="t" r="r" b="b"/>
              <a:pathLst>
                <a:path w="1671319" h="1445259">
                  <a:moveTo>
                    <a:pt x="1670922" y="1251909"/>
                  </a:moveTo>
                  <a:lnTo>
                    <a:pt x="1665797" y="1296224"/>
                  </a:lnTo>
                  <a:lnTo>
                    <a:pt x="1651199" y="1336903"/>
                  </a:lnTo>
                  <a:lnTo>
                    <a:pt x="1628293" y="1372787"/>
                  </a:lnTo>
                  <a:lnTo>
                    <a:pt x="1598244" y="1402717"/>
                  </a:lnTo>
                  <a:lnTo>
                    <a:pt x="1562215" y="1425531"/>
                  </a:lnTo>
                  <a:lnTo>
                    <a:pt x="1521372" y="1440070"/>
                  </a:lnTo>
                  <a:lnTo>
                    <a:pt x="1476879" y="1445174"/>
                  </a:lnTo>
                  <a:lnTo>
                    <a:pt x="194075" y="1445174"/>
                  </a:lnTo>
                  <a:lnTo>
                    <a:pt x="149570" y="1440070"/>
                  </a:lnTo>
                  <a:lnTo>
                    <a:pt x="108718" y="1425531"/>
                  </a:lnTo>
                  <a:lnTo>
                    <a:pt x="72683" y="1402717"/>
                  </a:lnTo>
                  <a:lnTo>
                    <a:pt x="42630" y="1372787"/>
                  </a:lnTo>
                  <a:lnTo>
                    <a:pt x="19723" y="1336903"/>
                  </a:lnTo>
                  <a:lnTo>
                    <a:pt x="5124" y="1296224"/>
                  </a:lnTo>
                  <a:lnTo>
                    <a:pt x="0" y="1251909"/>
                  </a:lnTo>
                  <a:lnTo>
                    <a:pt x="0" y="458441"/>
                  </a:lnTo>
                  <a:lnTo>
                    <a:pt x="5124" y="414125"/>
                  </a:lnTo>
                  <a:lnTo>
                    <a:pt x="19723" y="373441"/>
                  </a:lnTo>
                  <a:lnTo>
                    <a:pt x="42630" y="337550"/>
                  </a:lnTo>
                  <a:lnTo>
                    <a:pt x="72683" y="307614"/>
                  </a:lnTo>
                  <a:lnTo>
                    <a:pt x="108718" y="284794"/>
                  </a:lnTo>
                  <a:lnTo>
                    <a:pt x="149570" y="270250"/>
                  </a:lnTo>
                  <a:lnTo>
                    <a:pt x="194075" y="265144"/>
                  </a:lnTo>
                  <a:lnTo>
                    <a:pt x="1476879" y="265144"/>
                  </a:lnTo>
                  <a:lnTo>
                    <a:pt x="1521372" y="270250"/>
                  </a:lnTo>
                  <a:lnTo>
                    <a:pt x="1562215" y="284794"/>
                  </a:lnTo>
                  <a:lnTo>
                    <a:pt x="1598244" y="307614"/>
                  </a:lnTo>
                  <a:lnTo>
                    <a:pt x="1628293" y="337550"/>
                  </a:lnTo>
                  <a:lnTo>
                    <a:pt x="1651199" y="373441"/>
                  </a:lnTo>
                  <a:lnTo>
                    <a:pt x="1665797" y="414125"/>
                  </a:lnTo>
                  <a:lnTo>
                    <a:pt x="1670922" y="458441"/>
                  </a:lnTo>
                  <a:lnTo>
                    <a:pt x="1670922" y="1251909"/>
                  </a:lnTo>
                  <a:close/>
                </a:path>
                <a:path w="1671319" h="1445259">
                  <a:moveTo>
                    <a:pt x="1362375" y="0"/>
                  </a:moveTo>
                  <a:lnTo>
                    <a:pt x="735150" y="0"/>
                  </a:lnTo>
                  <a:lnTo>
                    <a:pt x="584692" y="265144"/>
                  </a:lnTo>
                  <a:lnTo>
                    <a:pt x="1512800" y="265144"/>
                  </a:lnTo>
                  <a:lnTo>
                    <a:pt x="1362375" y="0"/>
                  </a:lnTo>
                  <a:close/>
                </a:path>
                <a:path w="1671319" h="1445259">
                  <a:moveTo>
                    <a:pt x="1290863" y="132588"/>
                  </a:moveTo>
                  <a:lnTo>
                    <a:pt x="1287763" y="147876"/>
                  </a:lnTo>
                  <a:lnTo>
                    <a:pt x="1279309" y="160362"/>
                  </a:lnTo>
                  <a:lnTo>
                    <a:pt x="1266772" y="168782"/>
                  </a:lnTo>
                  <a:lnTo>
                    <a:pt x="1251423" y="171870"/>
                  </a:lnTo>
                  <a:lnTo>
                    <a:pt x="846069" y="171870"/>
                  </a:lnTo>
                  <a:lnTo>
                    <a:pt x="830725" y="168782"/>
                  </a:lnTo>
                  <a:lnTo>
                    <a:pt x="818199" y="160362"/>
                  </a:lnTo>
                  <a:lnTo>
                    <a:pt x="809757" y="147876"/>
                  </a:lnTo>
                  <a:lnTo>
                    <a:pt x="806662" y="132588"/>
                  </a:lnTo>
                  <a:lnTo>
                    <a:pt x="809757" y="117301"/>
                  </a:lnTo>
                  <a:lnTo>
                    <a:pt x="818199" y="104814"/>
                  </a:lnTo>
                  <a:lnTo>
                    <a:pt x="830725" y="96394"/>
                  </a:lnTo>
                  <a:lnTo>
                    <a:pt x="846069" y="93306"/>
                  </a:lnTo>
                  <a:lnTo>
                    <a:pt x="1251423" y="93306"/>
                  </a:lnTo>
                  <a:lnTo>
                    <a:pt x="1266772" y="96394"/>
                  </a:lnTo>
                  <a:lnTo>
                    <a:pt x="1279309" y="104814"/>
                  </a:lnTo>
                  <a:lnTo>
                    <a:pt x="1287763" y="117301"/>
                  </a:lnTo>
                  <a:lnTo>
                    <a:pt x="1290863" y="132588"/>
                  </a:lnTo>
                  <a:close/>
                </a:path>
                <a:path w="1671319" h="1445259">
                  <a:moveTo>
                    <a:pt x="1475136" y="855159"/>
                  </a:moveTo>
                  <a:lnTo>
                    <a:pt x="1472634" y="901432"/>
                  </a:lnTo>
                  <a:lnTo>
                    <a:pt x="1465302" y="946262"/>
                  </a:lnTo>
                  <a:lnTo>
                    <a:pt x="1453400" y="989389"/>
                  </a:lnTo>
                  <a:lnTo>
                    <a:pt x="1437188" y="1030555"/>
                  </a:lnTo>
                  <a:lnTo>
                    <a:pt x="1416926" y="1069499"/>
                  </a:lnTo>
                  <a:lnTo>
                    <a:pt x="1392873" y="1105964"/>
                  </a:lnTo>
                  <a:lnTo>
                    <a:pt x="1365291" y="1139690"/>
                  </a:lnTo>
                  <a:lnTo>
                    <a:pt x="1334439" y="1170418"/>
                  </a:lnTo>
                  <a:lnTo>
                    <a:pt x="1300577" y="1197890"/>
                  </a:lnTo>
                  <a:lnTo>
                    <a:pt x="1263965" y="1221846"/>
                  </a:lnTo>
                  <a:lnTo>
                    <a:pt x="1224864" y="1242027"/>
                  </a:lnTo>
                  <a:lnTo>
                    <a:pt x="1183533" y="1258174"/>
                  </a:lnTo>
                  <a:lnTo>
                    <a:pt x="1140232" y="1270029"/>
                  </a:lnTo>
                  <a:lnTo>
                    <a:pt x="1095222" y="1277331"/>
                  </a:lnTo>
                  <a:lnTo>
                    <a:pt x="1048762" y="1279823"/>
                  </a:lnTo>
                  <a:lnTo>
                    <a:pt x="1002303" y="1277331"/>
                  </a:lnTo>
                  <a:lnTo>
                    <a:pt x="957293" y="1270029"/>
                  </a:lnTo>
                  <a:lnTo>
                    <a:pt x="913992" y="1258174"/>
                  </a:lnTo>
                  <a:lnTo>
                    <a:pt x="872661" y="1242027"/>
                  </a:lnTo>
                  <a:lnTo>
                    <a:pt x="833559" y="1221846"/>
                  </a:lnTo>
                  <a:lnTo>
                    <a:pt x="796948" y="1197890"/>
                  </a:lnTo>
                  <a:lnTo>
                    <a:pt x="763086" y="1170418"/>
                  </a:lnTo>
                  <a:lnTo>
                    <a:pt x="732234" y="1139690"/>
                  </a:lnTo>
                  <a:lnTo>
                    <a:pt x="704652" y="1105964"/>
                  </a:lnTo>
                  <a:lnTo>
                    <a:pt x="680599" y="1069499"/>
                  </a:lnTo>
                  <a:lnTo>
                    <a:pt x="660337" y="1030555"/>
                  </a:lnTo>
                  <a:lnTo>
                    <a:pt x="644125" y="989389"/>
                  </a:lnTo>
                  <a:lnTo>
                    <a:pt x="632223" y="946262"/>
                  </a:lnTo>
                  <a:lnTo>
                    <a:pt x="624891" y="901432"/>
                  </a:lnTo>
                  <a:lnTo>
                    <a:pt x="622389" y="855159"/>
                  </a:lnTo>
                  <a:lnTo>
                    <a:pt x="624891" y="808886"/>
                  </a:lnTo>
                  <a:lnTo>
                    <a:pt x="632223" y="764056"/>
                  </a:lnTo>
                  <a:lnTo>
                    <a:pt x="644125" y="720929"/>
                  </a:lnTo>
                  <a:lnTo>
                    <a:pt x="660337" y="679763"/>
                  </a:lnTo>
                  <a:lnTo>
                    <a:pt x="680599" y="640819"/>
                  </a:lnTo>
                  <a:lnTo>
                    <a:pt x="704652" y="604354"/>
                  </a:lnTo>
                  <a:lnTo>
                    <a:pt x="732234" y="570628"/>
                  </a:lnTo>
                  <a:lnTo>
                    <a:pt x="763086" y="539900"/>
                  </a:lnTo>
                  <a:lnTo>
                    <a:pt x="796948" y="512428"/>
                  </a:lnTo>
                  <a:lnTo>
                    <a:pt x="833559" y="488472"/>
                  </a:lnTo>
                  <a:lnTo>
                    <a:pt x="872661" y="468291"/>
                  </a:lnTo>
                  <a:lnTo>
                    <a:pt x="913992" y="452144"/>
                  </a:lnTo>
                  <a:lnTo>
                    <a:pt x="957293" y="440289"/>
                  </a:lnTo>
                  <a:lnTo>
                    <a:pt x="1002303" y="432987"/>
                  </a:lnTo>
                  <a:lnTo>
                    <a:pt x="1048762" y="430495"/>
                  </a:lnTo>
                  <a:lnTo>
                    <a:pt x="1095222" y="432987"/>
                  </a:lnTo>
                  <a:lnTo>
                    <a:pt x="1140232" y="440289"/>
                  </a:lnTo>
                  <a:lnTo>
                    <a:pt x="1183533" y="452144"/>
                  </a:lnTo>
                  <a:lnTo>
                    <a:pt x="1224864" y="468291"/>
                  </a:lnTo>
                  <a:lnTo>
                    <a:pt x="1263965" y="488472"/>
                  </a:lnTo>
                  <a:lnTo>
                    <a:pt x="1300577" y="512428"/>
                  </a:lnTo>
                  <a:lnTo>
                    <a:pt x="1334439" y="539900"/>
                  </a:lnTo>
                  <a:lnTo>
                    <a:pt x="1365291" y="570628"/>
                  </a:lnTo>
                  <a:lnTo>
                    <a:pt x="1392873" y="604354"/>
                  </a:lnTo>
                  <a:lnTo>
                    <a:pt x="1416926" y="640819"/>
                  </a:lnTo>
                  <a:lnTo>
                    <a:pt x="1437188" y="679763"/>
                  </a:lnTo>
                  <a:lnTo>
                    <a:pt x="1453400" y="720929"/>
                  </a:lnTo>
                  <a:lnTo>
                    <a:pt x="1465302" y="764056"/>
                  </a:lnTo>
                  <a:lnTo>
                    <a:pt x="1472634" y="808886"/>
                  </a:lnTo>
                  <a:lnTo>
                    <a:pt x="1475136" y="855159"/>
                  </a:lnTo>
                  <a:close/>
                </a:path>
                <a:path w="1671319" h="1445259">
                  <a:moveTo>
                    <a:pt x="1345500" y="855159"/>
                  </a:moveTo>
                  <a:lnTo>
                    <a:pt x="1341616" y="903097"/>
                  </a:lnTo>
                  <a:lnTo>
                    <a:pt x="1330372" y="948573"/>
                  </a:lnTo>
                  <a:lnTo>
                    <a:pt x="1312378" y="990978"/>
                  </a:lnTo>
                  <a:lnTo>
                    <a:pt x="1288246" y="1029704"/>
                  </a:lnTo>
                  <a:lnTo>
                    <a:pt x="1258586" y="1064141"/>
                  </a:lnTo>
                  <a:lnTo>
                    <a:pt x="1224010" y="1093682"/>
                  </a:lnTo>
                  <a:lnTo>
                    <a:pt x="1185128" y="1117717"/>
                  </a:lnTo>
                  <a:lnTo>
                    <a:pt x="1142553" y="1135639"/>
                  </a:lnTo>
                  <a:lnTo>
                    <a:pt x="1096894" y="1146839"/>
                  </a:lnTo>
                  <a:lnTo>
                    <a:pt x="1048762" y="1150707"/>
                  </a:lnTo>
                  <a:lnTo>
                    <a:pt x="1000631" y="1146839"/>
                  </a:lnTo>
                  <a:lnTo>
                    <a:pt x="954972" y="1135639"/>
                  </a:lnTo>
                  <a:lnTo>
                    <a:pt x="912397" y="1117717"/>
                  </a:lnTo>
                  <a:lnTo>
                    <a:pt x="873515" y="1093682"/>
                  </a:lnTo>
                  <a:lnTo>
                    <a:pt x="838939" y="1064141"/>
                  </a:lnTo>
                  <a:lnTo>
                    <a:pt x="809279" y="1029704"/>
                  </a:lnTo>
                  <a:lnTo>
                    <a:pt x="785147" y="990978"/>
                  </a:lnTo>
                  <a:lnTo>
                    <a:pt x="767153" y="948573"/>
                  </a:lnTo>
                  <a:lnTo>
                    <a:pt x="755909" y="903097"/>
                  </a:lnTo>
                  <a:lnTo>
                    <a:pt x="752025" y="855159"/>
                  </a:lnTo>
                  <a:lnTo>
                    <a:pt x="755909" y="807221"/>
                  </a:lnTo>
                  <a:lnTo>
                    <a:pt x="767153" y="761745"/>
                  </a:lnTo>
                  <a:lnTo>
                    <a:pt x="785147" y="719340"/>
                  </a:lnTo>
                  <a:lnTo>
                    <a:pt x="809279" y="680614"/>
                  </a:lnTo>
                  <a:lnTo>
                    <a:pt x="838939" y="646177"/>
                  </a:lnTo>
                  <a:lnTo>
                    <a:pt x="873515" y="616636"/>
                  </a:lnTo>
                  <a:lnTo>
                    <a:pt x="912397" y="592601"/>
                  </a:lnTo>
                  <a:lnTo>
                    <a:pt x="954972" y="574679"/>
                  </a:lnTo>
                  <a:lnTo>
                    <a:pt x="1000631" y="563479"/>
                  </a:lnTo>
                  <a:lnTo>
                    <a:pt x="1048762" y="559611"/>
                  </a:lnTo>
                  <a:lnTo>
                    <a:pt x="1096894" y="563479"/>
                  </a:lnTo>
                  <a:lnTo>
                    <a:pt x="1142553" y="574679"/>
                  </a:lnTo>
                  <a:lnTo>
                    <a:pt x="1185128" y="592601"/>
                  </a:lnTo>
                  <a:lnTo>
                    <a:pt x="1224010" y="616636"/>
                  </a:lnTo>
                  <a:lnTo>
                    <a:pt x="1258586" y="646177"/>
                  </a:lnTo>
                  <a:lnTo>
                    <a:pt x="1288246" y="680614"/>
                  </a:lnTo>
                  <a:lnTo>
                    <a:pt x="1312378" y="719340"/>
                  </a:lnTo>
                  <a:lnTo>
                    <a:pt x="1330372" y="761745"/>
                  </a:lnTo>
                  <a:lnTo>
                    <a:pt x="1341616" y="807221"/>
                  </a:lnTo>
                  <a:lnTo>
                    <a:pt x="1345500" y="855159"/>
                  </a:lnTo>
                  <a:close/>
                </a:path>
                <a:path w="1671319" h="1445259">
                  <a:moveTo>
                    <a:pt x="299237" y="1174394"/>
                  </a:moveTo>
                  <a:lnTo>
                    <a:pt x="0" y="1174394"/>
                  </a:lnTo>
                  <a:lnTo>
                    <a:pt x="0" y="535924"/>
                  </a:lnTo>
                  <a:lnTo>
                    <a:pt x="299237" y="535924"/>
                  </a:lnTo>
                  <a:lnTo>
                    <a:pt x="299237" y="1174394"/>
                  </a:lnTo>
                  <a:close/>
                </a:path>
              </a:pathLst>
            </a:custGeom>
            <a:ln w="50424">
              <a:solidFill>
                <a:srgbClr val="1112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88935" y="8015748"/>
              <a:ext cx="213809" cy="21318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70763" y="1747838"/>
            <a:ext cx="2238374" cy="149542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016000" y="204353"/>
            <a:ext cx="9747250" cy="1163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450" spc="-55" dirty="0"/>
              <a:t>T</a:t>
            </a:r>
            <a:r>
              <a:rPr sz="7450" spc="535" dirty="0"/>
              <a:t>A</a:t>
            </a:r>
            <a:r>
              <a:rPr sz="7450" spc="-100" dirty="0"/>
              <a:t>B</a:t>
            </a:r>
            <a:r>
              <a:rPr sz="7450" spc="-600" dirty="0"/>
              <a:t>L</a:t>
            </a:r>
            <a:r>
              <a:rPr sz="7450" spc="-495" dirty="0"/>
              <a:t>E</a:t>
            </a:r>
            <a:r>
              <a:rPr sz="7450" spc="-760" dirty="0"/>
              <a:t> </a:t>
            </a:r>
            <a:r>
              <a:rPr sz="7450" spc="140" dirty="0"/>
              <a:t>O</a:t>
            </a:r>
            <a:r>
              <a:rPr sz="7450" spc="-140" dirty="0"/>
              <a:t>F</a:t>
            </a:r>
            <a:r>
              <a:rPr sz="7450" spc="-760" dirty="0"/>
              <a:t> </a:t>
            </a:r>
            <a:r>
              <a:rPr sz="7450" spc="685" dirty="0"/>
              <a:t>C</a:t>
            </a:r>
            <a:r>
              <a:rPr sz="7450" spc="140" dirty="0"/>
              <a:t>O</a:t>
            </a:r>
            <a:r>
              <a:rPr sz="7450" spc="-30" dirty="0"/>
              <a:t>N</a:t>
            </a:r>
            <a:r>
              <a:rPr sz="7450" spc="-55" dirty="0"/>
              <a:t>T</a:t>
            </a:r>
            <a:r>
              <a:rPr sz="7450" spc="-495" dirty="0"/>
              <a:t>E</a:t>
            </a:r>
            <a:r>
              <a:rPr sz="7450" spc="-30" dirty="0"/>
              <a:t>N</a:t>
            </a:r>
            <a:r>
              <a:rPr sz="7450" spc="-55" dirty="0"/>
              <a:t>T</a:t>
            </a:r>
            <a:r>
              <a:rPr sz="7450" spc="-90" dirty="0"/>
              <a:t>S</a:t>
            </a:r>
            <a:endParaRPr sz="7450"/>
          </a:p>
        </p:txBody>
      </p:sp>
      <p:sp>
        <p:nvSpPr>
          <p:cNvPr id="28" name="object 28"/>
          <p:cNvSpPr txBox="1"/>
          <p:nvPr/>
        </p:nvSpPr>
        <p:spPr>
          <a:xfrm>
            <a:off x="1016000" y="1599514"/>
            <a:ext cx="64236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75" dirty="0">
                <a:latin typeface="Lucida Sans Unicode"/>
                <a:cs typeface="Lucida Sans Unicode"/>
              </a:rPr>
              <a:t>Where</a:t>
            </a:r>
            <a:r>
              <a:rPr sz="4000" spc="-220" dirty="0">
                <a:latin typeface="Lucida Sans Unicode"/>
                <a:cs typeface="Lucida Sans Unicode"/>
              </a:rPr>
              <a:t> </a:t>
            </a:r>
            <a:r>
              <a:rPr sz="4000" spc="85" dirty="0">
                <a:latin typeface="Lucida Sans Unicode"/>
                <a:cs typeface="Lucida Sans Unicode"/>
              </a:rPr>
              <a:t>knowledge</a:t>
            </a:r>
            <a:r>
              <a:rPr sz="4000" spc="-215" dirty="0">
                <a:latin typeface="Lucida Sans Unicode"/>
                <a:cs typeface="Lucida Sans Unicode"/>
              </a:rPr>
              <a:t> </a:t>
            </a:r>
            <a:r>
              <a:rPr sz="4000" spc="95" dirty="0">
                <a:latin typeface="Lucida Sans Unicode"/>
                <a:cs typeface="Lucida Sans Unicode"/>
              </a:rPr>
              <a:t>begins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75326" y="6144282"/>
            <a:ext cx="5025390" cy="122999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  <a:tabLst>
                <a:tab pos="461645" algn="l"/>
              </a:tabLst>
            </a:pPr>
            <a:r>
              <a:rPr sz="2700" b="1" i="1" spc="-55" dirty="0">
                <a:latin typeface="Arial"/>
                <a:cs typeface="Arial"/>
              </a:rPr>
              <a:t>1)	</a:t>
            </a:r>
            <a:r>
              <a:rPr sz="2700" b="1" i="1" spc="125" dirty="0">
                <a:latin typeface="Arial"/>
                <a:cs typeface="Arial"/>
              </a:rPr>
              <a:t>About</a:t>
            </a:r>
            <a:r>
              <a:rPr sz="2700" b="1" i="1" spc="-150" dirty="0">
                <a:latin typeface="Arial"/>
                <a:cs typeface="Arial"/>
              </a:rPr>
              <a:t> </a:t>
            </a:r>
            <a:r>
              <a:rPr sz="2700" b="1" i="1" spc="170" dirty="0">
                <a:latin typeface="Arial"/>
                <a:cs typeface="Arial"/>
              </a:rPr>
              <a:t>the</a:t>
            </a:r>
            <a:r>
              <a:rPr sz="2700" b="1" i="1" spc="-145" dirty="0">
                <a:latin typeface="Arial"/>
                <a:cs typeface="Arial"/>
              </a:rPr>
              <a:t> </a:t>
            </a:r>
            <a:r>
              <a:rPr sz="2700" b="1" i="1" spc="120" dirty="0">
                <a:latin typeface="Arial"/>
                <a:cs typeface="Arial"/>
              </a:rPr>
              <a:t>project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35" dirty="0">
                <a:latin typeface="Lucida Sans Unicode"/>
                <a:cs typeface="Lucida Sans Unicode"/>
              </a:rPr>
              <a:t>Introduction</a:t>
            </a:r>
            <a:r>
              <a:rPr sz="2600" spc="-130" dirty="0">
                <a:latin typeface="Lucida Sans Unicode"/>
                <a:cs typeface="Lucida Sans Unicode"/>
              </a:rPr>
              <a:t> </a:t>
            </a:r>
            <a:r>
              <a:rPr sz="2600" spc="125" dirty="0">
                <a:latin typeface="Lucida Sans Unicode"/>
                <a:cs typeface="Lucida Sans Unicode"/>
              </a:rPr>
              <a:t>about</a:t>
            </a:r>
            <a:r>
              <a:rPr sz="2600" spc="-125" dirty="0">
                <a:latin typeface="Lucida Sans Unicode"/>
                <a:cs typeface="Lucida Sans Unicode"/>
              </a:rPr>
              <a:t> </a:t>
            </a:r>
            <a:r>
              <a:rPr sz="2600" spc="75" dirty="0">
                <a:latin typeface="Lucida Sans Unicode"/>
                <a:cs typeface="Lucida Sans Unicode"/>
              </a:rPr>
              <a:t>the</a:t>
            </a:r>
            <a:r>
              <a:rPr sz="2600" spc="-125" dirty="0">
                <a:latin typeface="Lucida Sans Unicode"/>
                <a:cs typeface="Lucida Sans Unicode"/>
              </a:rPr>
              <a:t> </a:t>
            </a:r>
            <a:r>
              <a:rPr sz="2600" spc="50" dirty="0">
                <a:latin typeface="Lucida Sans Unicode"/>
                <a:cs typeface="Lucida Sans Unicode"/>
              </a:rPr>
              <a:t>Project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6290" y="3358821"/>
            <a:ext cx="3074035" cy="110680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537845" algn="l"/>
              </a:tabLst>
            </a:pPr>
            <a:r>
              <a:rPr sz="2750" b="1" i="1" spc="210" dirty="0">
                <a:latin typeface="Arial"/>
                <a:cs typeface="Arial"/>
              </a:rPr>
              <a:t>2)	</a:t>
            </a:r>
            <a:r>
              <a:rPr sz="2750" b="1" i="1" spc="120" dirty="0">
                <a:latin typeface="Arial"/>
                <a:cs typeface="Arial"/>
              </a:rPr>
              <a:t>Objective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500" spc="5" dirty="0">
                <a:latin typeface="Lucida Sans Unicode"/>
                <a:cs typeface="Lucida Sans Unicode"/>
              </a:rPr>
              <a:t>Benifits</a:t>
            </a:r>
            <a:r>
              <a:rPr sz="2500" spc="-140" dirty="0">
                <a:latin typeface="Lucida Sans Unicode"/>
                <a:cs typeface="Lucida Sans Unicode"/>
              </a:rPr>
              <a:t> </a:t>
            </a:r>
            <a:r>
              <a:rPr sz="2500" spc="-5" dirty="0">
                <a:latin typeface="Lucida Sans Unicode"/>
                <a:cs typeface="Lucida Sans Unicode"/>
              </a:rPr>
              <a:t>of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E-Library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37855" y="6150236"/>
            <a:ext cx="4864735" cy="1713230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605"/>
              </a:spcBef>
              <a:tabLst>
                <a:tab pos="550545" algn="l"/>
              </a:tabLst>
            </a:pPr>
            <a:r>
              <a:rPr sz="2700" b="1" i="1" spc="254" dirty="0">
                <a:latin typeface="Arial"/>
                <a:cs typeface="Arial"/>
              </a:rPr>
              <a:t>3)	</a:t>
            </a:r>
            <a:r>
              <a:rPr sz="2700" b="1" i="1" spc="130" dirty="0">
                <a:latin typeface="Arial"/>
                <a:cs typeface="Arial"/>
              </a:rPr>
              <a:t>Requirements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16199"/>
              </a:lnSpc>
              <a:spcBef>
                <a:spcPts val="1010"/>
              </a:spcBef>
            </a:pPr>
            <a:r>
              <a:rPr sz="2700" spc="55" dirty="0">
                <a:latin typeface="Lucida Sans Unicode"/>
                <a:cs typeface="Lucida Sans Unicode"/>
              </a:rPr>
              <a:t>Technology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95" dirty="0">
                <a:latin typeface="Lucida Sans Unicode"/>
                <a:cs typeface="Lucida Sans Unicode"/>
              </a:rPr>
              <a:t>used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120" dirty="0">
                <a:latin typeface="Lucida Sans Unicode"/>
                <a:cs typeface="Lucida Sans Unicode"/>
              </a:rPr>
              <a:t>&amp;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50" dirty="0">
                <a:latin typeface="Lucida Sans Unicode"/>
                <a:cs typeface="Lucida Sans Unicode"/>
              </a:rPr>
              <a:t>Platform </a:t>
            </a:r>
            <a:r>
              <a:rPr sz="2700" spc="-835" dirty="0">
                <a:latin typeface="Lucida Sans Unicode"/>
                <a:cs typeface="Lucida Sans Unicode"/>
              </a:rPr>
              <a:t> </a:t>
            </a:r>
            <a:r>
              <a:rPr sz="2700" spc="60" dirty="0">
                <a:latin typeface="Lucida Sans Unicode"/>
                <a:cs typeface="Lucida Sans Unicode"/>
              </a:rPr>
              <a:t>specification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06209" y="3386598"/>
            <a:ext cx="5118735" cy="108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72135" algn="l"/>
              </a:tabLst>
            </a:pPr>
            <a:r>
              <a:rPr sz="2700" b="1" i="1" spc="370" dirty="0">
                <a:latin typeface="Arial"/>
                <a:cs typeface="Arial"/>
              </a:rPr>
              <a:t>4)	</a:t>
            </a:r>
            <a:r>
              <a:rPr sz="2700" b="1" i="1" spc="160" dirty="0">
                <a:latin typeface="Arial"/>
                <a:cs typeface="Arial"/>
              </a:rPr>
              <a:t>Methodology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2650" spc="-10" dirty="0">
                <a:latin typeface="Lucida Sans Unicode"/>
                <a:cs typeface="Lucida Sans Unicode"/>
              </a:rPr>
              <a:t>Brief</a:t>
            </a:r>
            <a:r>
              <a:rPr sz="2650" spc="-130" dirty="0">
                <a:latin typeface="Lucida Sans Unicode"/>
                <a:cs typeface="Lucida Sans Unicode"/>
              </a:rPr>
              <a:t> </a:t>
            </a:r>
            <a:r>
              <a:rPr sz="2650" spc="20" dirty="0">
                <a:latin typeface="Lucida Sans Unicode"/>
                <a:cs typeface="Lucida Sans Unicode"/>
              </a:rPr>
              <a:t>Description</a:t>
            </a:r>
            <a:r>
              <a:rPr sz="2650" spc="-125" dirty="0">
                <a:latin typeface="Lucida Sans Unicode"/>
                <a:cs typeface="Lucida Sans Unicode"/>
              </a:rPr>
              <a:t> </a:t>
            </a:r>
            <a:r>
              <a:rPr sz="2650" spc="110" dirty="0">
                <a:latin typeface="Lucida Sans Unicode"/>
                <a:cs typeface="Lucida Sans Unicode"/>
              </a:rPr>
              <a:t>about</a:t>
            </a:r>
            <a:r>
              <a:rPr sz="2650" spc="-130" dirty="0">
                <a:latin typeface="Lucida Sans Unicode"/>
                <a:cs typeface="Lucida Sans Unicode"/>
              </a:rPr>
              <a:t> </a:t>
            </a:r>
            <a:r>
              <a:rPr sz="2650" spc="40" dirty="0">
                <a:latin typeface="Lucida Sans Unicode"/>
                <a:cs typeface="Lucida Sans Unicode"/>
              </a:rPr>
              <a:t>Project</a:t>
            </a:r>
            <a:endParaRPr sz="265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694636" y="6178877"/>
            <a:ext cx="4382135" cy="1241425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750" b="1" i="1" spc="345" dirty="0">
                <a:latin typeface="Arial"/>
                <a:cs typeface="Arial"/>
              </a:rPr>
              <a:t>5)</a:t>
            </a:r>
            <a:r>
              <a:rPr sz="2750" b="1" i="1" spc="-145" dirty="0">
                <a:latin typeface="Arial"/>
                <a:cs typeface="Arial"/>
              </a:rPr>
              <a:t> </a:t>
            </a:r>
            <a:r>
              <a:rPr sz="2750" b="1" i="1" spc="114" dirty="0">
                <a:latin typeface="Arial"/>
                <a:cs typeface="Arial"/>
              </a:rPr>
              <a:t>Screenshorts</a:t>
            </a:r>
            <a:endParaRPr sz="2750">
              <a:latin typeface="Arial"/>
              <a:cs typeface="Arial"/>
            </a:endParaRPr>
          </a:p>
          <a:p>
            <a:pPr marL="262255">
              <a:lnSpc>
                <a:spcPct val="100000"/>
              </a:lnSpc>
              <a:spcBef>
                <a:spcPts val="1545"/>
              </a:spcBef>
            </a:pPr>
            <a:r>
              <a:rPr sz="2550" spc="110" dirty="0">
                <a:latin typeface="Lucida Sans Unicode"/>
                <a:cs typeface="Lucida Sans Unicode"/>
              </a:rPr>
              <a:t>Sneak</a:t>
            </a:r>
            <a:r>
              <a:rPr sz="2550" spc="-140" dirty="0">
                <a:latin typeface="Lucida Sans Unicode"/>
                <a:cs typeface="Lucida Sans Unicode"/>
              </a:rPr>
              <a:t> </a:t>
            </a:r>
            <a:r>
              <a:rPr sz="2550" spc="105" dirty="0">
                <a:latin typeface="Lucida Sans Unicode"/>
                <a:cs typeface="Lucida Sans Unicode"/>
              </a:rPr>
              <a:t>Peak</a:t>
            </a:r>
            <a:r>
              <a:rPr sz="2550" spc="-140" dirty="0">
                <a:latin typeface="Lucida Sans Unicode"/>
                <a:cs typeface="Lucida Sans Unicode"/>
              </a:rPr>
              <a:t> </a:t>
            </a:r>
            <a:r>
              <a:rPr sz="2550" spc="-5" dirty="0">
                <a:latin typeface="Lucida Sans Unicode"/>
                <a:cs typeface="Lucida Sans Unicode"/>
              </a:rPr>
              <a:t>of</a:t>
            </a:r>
            <a:r>
              <a:rPr sz="2550" spc="-135" dirty="0">
                <a:latin typeface="Lucida Sans Unicode"/>
                <a:cs typeface="Lucida Sans Unicode"/>
              </a:rPr>
              <a:t> </a:t>
            </a:r>
            <a:r>
              <a:rPr sz="2550" spc="75" dirty="0">
                <a:latin typeface="Lucida Sans Unicode"/>
                <a:cs typeface="Lucida Sans Unicode"/>
              </a:rPr>
              <a:t>the</a:t>
            </a:r>
            <a:r>
              <a:rPr sz="2550" spc="-140" dirty="0">
                <a:latin typeface="Lucida Sans Unicode"/>
                <a:cs typeface="Lucida Sans Unicode"/>
              </a:rPr>
              <a:t> </a:t>
            </a:r>
            <a:r>
              <a:rPr sz="2550" spc="50" dirty="0">
                <a:latin typeface="Lucida Sans Unicode"/>
                <a:cs typeface="Lucida Sans Unicode"/>
              </a:rPr>
              <a:t>Project</a:t>
            </a:r>
            <a:endParaRPr sz="25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569947" y="3500904"/>
            <a:ext cx="3474085" cy="10941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b="1" i="1" spc="345" dirty="0">
                <a:latin typeface="Arial"/>
                <a:cs typeface="Arial"/>
              </a:rPr>
              <a:t>6)</a:t>
            </a:r>
            <a:r>
              <a:rPr sz="2950" b="1" i="1" spc="-160" dirty="0">
                <a:latin typeface="Arial"/>
                <a:cs typeface="Arial"/>
              </a:rPr>
              <a:t> </a:t>
            </a:r>
            <a:r>
              <a:rPr sz="2950" b="1" i="1" spc="125" dirty="0">
                <a:latin typeface="Arial"/>
                <a:cs typeface="Arial"/>
              </a:rPr>
              <a:t>Our</a:t>
            </a:r>
            <a:r>
              <a:rPr sz="2950" b="1" i="1" spc="-160" dirty="0">
                <a:latin typeface="Arial"/>
                <a:cs typeface="Arial"/>
              </a:rPr>
              <a:t> </a:t>
            </a:r>
            <a:r>
              <a:rPr sz="2950" b="1" i="1" spc="220" dirty="0">
                <a:latin typeface="Arial"/>
                <a:cs typeface="Arial"/>
              </a:rPr>
              <a:t>Teams</a:t>
            </a:r>
            <a:endParaRPr sz="2950">
              <a:latin typeface="Arial"/>
              <a:cs typeface="Arial"/>
            </a:endParaRPr>
          </a:p>
          <a:p>
            <a:pPr marL="162560">
              <a:lnSpc>
                <a:spcPct val="100000"/>
              </a:lnSpc>
              <a:spcBef>
                <a:spcPts val="1839"/>
              </a:spcBef>
            </a:pPr>
            <a:r>
              <a:rPr sz="2500" spc="-5" dirty="0">
                <a:latin typeface="Lucida Sans Unicode"/>
                <a:cs typeface="Lucida Sans Unicode"/>
              </a:rPr>
              <a:t>Our</a:t>
            </a:r>
            <a:r>
              <a:rPr sz="2500" spc="-150" dirty="0">
                <a:latin typeface="Lucida Sans Unicode"/>
                <a:cs typeface="Lucida Sans Unicode"/>
              </a:rPr>
              <a:t> </a:t>
            </a:r>
            <a:r>
              <a:rPr sz="2500" spc="55" dirty="0">
                <a:latin typeface="Lucida Sans Unicode"/>
                <a:cs typeface="Lucida Sans Unicode"/>
              </a:rPr>
              <a:t>Group</a:t>
            </a:r>
            <a:r>
              <a:rPr sz="2500" spc="-150" dirty="0">
                <a:latin typeface="Lucida Sans Unicode"/>
                <a:cs typeface="Lucida Sans Unicode"/>
              </a:rPr>
              <a:t> </a:t>
            </a:r>
            <a:r>
              <a:rPr sz="2500" spc="40" dirty="0">
                <a:latin typeface="Lucida Sans Unicode"/>
                <a:cs typeface="Lucida Sans Unicode"/>
              </a:rPr>
              <a:t>Members.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3"/>
            <a:ext cx="5422265" cy="5526405"/>
            <a:chOff x="12865892" y="4761103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5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4"/>
                  </a:moveTo>
                  <a:lnTo>
                    <a:pt x="115591" y="1805474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4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3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6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3" y="1487446"/>
                  </a:lnTo>
                  <a:lnTo>
                    <a:pt x="4871406" y="1487446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6"/>
                  </a:lnTo>
                  <a:lnTo>
                    <a:pt x="92017" y="14874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3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1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1" y="0"/>
                  </a:lnTo>
                  <a:lnTo>
                    <a:pt x="2048681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8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8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1"/>
                  </a:moveTo>
                  <a:lnTo>
                    <a:pt x="304919" y="3761281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1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9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0"/>
                  </a:moveTo>
                  <a:lnTo>
                    <a:pt x="299871" y="3696910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3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6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6"/>
                  </a:lnTo>
                  <a:lnTo>
                    <a:pt x="279720" y="34401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4790001" y="1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29"/>
                </a:moveTo>
                <a:lnTo>
                  <a:pt x="2019298" y="3045829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7"/>
                </a:lnTo>
                <a:lnTo>
                  <a:pt x="1883835" y="3042217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1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5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29"/>
                </a:lnTo>
                <a:close/>
              </a:path>
              <a:path w="3453765" h="3046095">
                <a:moveTo>
                  <a:pt x="2152955" y="3042217"/>
                </a:moveTo>
                <a:lnTo>
                  <a:pt x="2147536" y="3042217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3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49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7"/>
                </a:lnTo>
                <a:lnTo>
                  <a:pt x="2152955" y="3042217"/>
                </a:lnTo>
                <a:close/>
              </a:path>
              <a:path w="3453765" h="3046095">
                <a:moveTo>
                  <a:pt x="1764628" y="3029574"/>
                </a:moveTo>
                <a:lnTo>
                  <a:pt x="1759209" y="3029574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8"/>
                </a:lnTo>
                <a:lnTo>
                  <a:pt x="1625553" y="2986226"/>
                </a:lnTo>
                <a:lnTo>
                  <a:pt x="1630971" y="2986226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3"/>
                </a:lnTo>
                <a:lnTo>
                  <a:pt x="1770046" y="3025962"/>
                </a:lnTo>
                <a:lnTo>
                  <a:pt x="1764628" y="3029574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2"/>
                </a:lnTo>
                <a:lnTo>
                  <a:pt x="2411237" y="2986226"/>
                </a:lnTo>
                <a:lnTo>
                  <a:pt x="2475130" y="2972454"/>
                </a:lnTo>
                <a:lnTo>
                  <a:pt x="2506484" y="2965145"/>
                </a:lnTo>
                <a:lnTo>
                  <a:pt x="2537669" y="2957327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0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6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1"/>
                </a:moveTo>
                <a:lnTo>
                  <a:pt x="1497315" y="2979001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5"/>
                </a:lnTo>
                <a:lnTo>
                  <a:pt x="1361852" y="2933847"/>
                </a:lnTo>
                <a:lnTo>
                  <a:pt x="1363658" y="2926622"/>
                </a:lnTo>
                <a:lnTo>
                  <a:pt x="1365464" y="2921203"/>
                </a:lnTo>
                <a:lnTo>
                  <a:pt x="1370883" y="2917591"/>
                </a:lnTo>
                <a:lnTo>
                  <a:pt x="1378107" y="2919397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7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0"/>
                </a:lnTo>
                <a:lnTo>
                  <a:pt x="1509958" y="2975389"/>
                </a:lnTo>
                <a:lnTo>
                  <a:pt x="1506345" y="2979001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3"/>
                </a:lnTo>
                <a:lnTo>
                  <a:pt x="2655070" y="2932041"/>
                </a:lnTo>
                <a:lnTo>
                  <a:pt x="2653264" y="2926622"/>
                </a:lnTo>
                <a:lnTo>
                  <a:pt x="2656877" y="2919398"/>
                </a:lnTo>
                <a:lnTo>
                  <a:pt x="2662295" y="2917591"/>
                </a:lnTo>
                <a:lnTo>
                  <a:pt x="2723705" y="2895692"/>
                </a:lnTo>
                <a:lnTo>
                  <a:pt x="2754240" y="2884318"/>
                </a:lnTo>
                <a:lnTo>
                  <a:pt x="2785115" y="2872437"/>
                </a:lnTo>
                <a:lnTo>
                  <a:pt x="2790533" y="2870631"/>
                </a:lnTo>
                <a:lnTo>
                  <a:pt x="2797758" y="2872437"/>
                </a:lnTo>
                <a:lnTo>
                  <a:pt x="2801370" y="2883274"/>
                </a:lnTo>
                <a:lnTo>
                  <a:pt x="2799564" y="2890499"/>
                </a:lnTo>
                <a:lnTo>
                  <a:pt x="2794145" y="2892305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8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1"/>
                </a:moveTo>
                <a:lnTo>
                  <a:pt x="1249869" y="2894111"/>
                </a:lnTo>
                <a:lnTo>
                  <a:pt x="1219785" y="2881581"/>
                </a:lnTo>
                <a:lnTo>
                  <a:pt x="1189362" y="2868373"/>
                </a:lnTo>
                <a:lnTo>
                  <a:pt x="1158939" y="2854488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5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0"/>
                </a:lnTo>
                <a:lnTo>
                  <a:pt x="1197490" y="2848505"/>
                </a:lnTo>
                <a:lnTo>
                  <a:pt x="1227292" y="2861713"/>
                </a:lnTo>
                <a:lnTo>
                  <a:pt x="1257094" y="2874243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1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1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4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4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8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6"/>
                </a:moveTo>
                <a:lnTo>
                  <a:pt x="1013260" y="2778516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4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7"/>
                </a:lnTo>
                <a:lnTo>
                  <a:pt x="892247" y="2695432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2"/>
                </a:lnTo>
                <a:lnTo>
                  <a:pt x="993110" y="2740276"/>
                </a:lnTo>
                <a:lnTo>
                  <a:pt x="1020485" y="2756842"/>
                </a:lnTo>
                <a:lnTo>
                  <a:pt x="1025904" y="2760455"/>
                </a:lnTo>
                <a:lnTo>
                  <a:pt x="1027710" y="2765873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6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69"/>
                </a:lnTo>
                <a:lnTo>
                  <a:pt x="3126481" y="2702657"/>
                </a:lnTo>
                <a:lnTo>
                  <a:pt x="3122869" y="2697238"/>
                </a:lnTo>
                <a:lnTo>
                  <a:pt x="3124675" y="2690014"/>
                </a:lnTo>
                <a:lnTo>
                  <a:pt x="3130094" y="2688207"/>
                </a:lnTo>
                <a:lnTo>
                  <a:pt x="3157158" y="2670005"/>
                </a:lnTo>
                <a:lnTo>
                  <a:pt x="3184053" y="2650955"/>
                </a:lnTo>
                <a:lnTo>
                  <a:pt x="3236657" y="2612348"/>
                </a:lnTo>
                <a:lnTo>
                  <a:pt x="3242076" y="2608736"/>
                </a:lnTo>
                <a:lnTo>
                  <a:pt x="3247495" y="2608736"/>
                </a:lnTo>
                <a:lnTo>
                  <a:pt x="3254719" y="2619573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6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6"/>
                </a:moveTo>
                <a:lnTo>
                  <a:pt x="792908" y="2632216"/>
                </a:lnTo>
                <a:lnTo>
                  <a:pt x="791101" y="2630410"/>
                </a:lnTo>
                <a:lnTo>
                  <a:pt x="739625" y="2589545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4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8"/>
                </a:lnTo>
                <a:lnTo>
                  <a:pt x="809163" y="2615961"/>
                </a:lnTo>
                <a:lnTo>
                  <a:pt x="809163" y="2623185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6"/>
                </a:lnTo>
                <a:close/>
              </a:path>
              <a:path w="3453765" h="3046095">
                <a:moveTo>
                  <a:pt x="3348640" y="2547326"/>
                </a:moveTo>
                <a:lnTo>
                  <a:pt x="3341416" y="2547326"/>
                </a:lnTo>
                <a:lnTo>
                  <a:pt x="3339610" y="2545520"/>
                </a:lnTo>
                <a:lnTo>
                  <a:pt x="3335997" y="2543714"/>
                </a:lnTo>
                <a:lnTo>
                  <a:pt x="3332385" y="2538295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6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6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6"/>
                </a:lnTo>
                <a:lnTo>
                  <a:pt x="3453398" y="2442569"/>
                </a:lnTo>
                <a:lnTo>
                  <a:pt x="3453398" y="2449793"/>
                </a:lnTo>
                <a:lnTo>
                  <a:pt x="3426447" y="2478212"/>
                </a:lnTo>
                <a:lnTo>
                  <a:pt x="3378414" y="2523536"/>
                </a:lnTo>
                <a:lnTo>
                  <a:pt x="3354059" y="2545520"/>
                </a:lnTo>
                <a:lnTo>
                  <a:pt x="3348640" y="2547326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5"/>
                </a:lnTo>
                <a:lnTo>
                  <a:pt x="503920" y="2359484"/>
                </a:lnTo>
                <a:lnTo>
                  <a:pt x="500308" y="2354066"/>
                </a:lnTo>
                <a:lnTo>
                  <a:pt x="500308" y="2348647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5"/>
                </a:lnTo>
                <a:lnTo>
                  <a:pt x="543966" y="2369390"/>
                </a:lnTo>
                <a:lnTo>
                  <a:pt x="566459" y="2393576"/>
                </a:lnTo>
                <a:lnTo>
                  <a:pt x="589290" y="2417423"/>
                </a:lnTo>
                <a:lnTo>
                  <a:pt x="612290" y="2440762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1"/>
                </a:moveTo>
                <a:lnTo>
                  <a:pt x="424448" y="2261951"/>
                </a:lnTo>
                <a:lnTo>
                  <a:pt x="420836" y="2260145"/>
                </a:lnTo>
                <a:lnTo>
                  <a:pt x="379520" y="2205734"/>
                </a:lnTo>
                <a:lnTo>
                  <a:pt x="341365" y="2151775"/>
                </a:lnTo>
                <a:lnTo>
                  <a:pt x="337752" y="2146356"/>
                </a:lnTo>
                <a:lnTo>
                  <a:pt x="339558" y="2139132"/>
                </a:lnTo>
                <a:lnTo>
                  <a:pt x="344977" y="2137325"/>
                </a:lnTo>
                <a:lnTo>
                  <a:pt x="350395" y="2133713"/>
                </a:lnTo>
                <a:lnTo>
                  <a:pt x="357620" y="2135519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3"/>
                </a:lnTo>
                <a:lnTo>
                  <a:pt x="435286" y="2247502"/>
                </a:lnTo>
                <a:lnTo>
                  <a:pt x="438898" y="2252920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1"/>
                </a:lnTo>
                <a:close/>
              </a:path>
              <a:path w="3453765" h="3046095">
                <a:moveTo>
                  <a:pt x="433479" y="2261951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1"/>
                </a:lnTo>
                <a:close/>
              </a:path>
              <a:path w="3453765" h="3046095">
                <a:moveTo>
                  <a:pt x="287179" y="2043404"/>
                </a:moveTo>
                <a:lnTo>
                  <a:pt x="278149" y="2043404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6"/>
                </a:lnTo>
                <a:lnTo>
                  <a:pt x="240445" y="1980188"/>
                </a:lnTo>
                <a:lnTo>
                  <a:pt x="224725" y="1951120"/>
                </a:lnTo>
                <a:lnTo>
                  <a:pt x="209514" y="1922391"/>
                </a:lnTo>
                <a:lnTo>
                  <a:pt x="207708" y="1916972"/>
                </a:lnTo>
                <a:lnTo>
                  <a:pt x="209514" y="1909748"/>
                </a:lnTo>
                <a:lnTo>
                  <a:pt x="220351" y="1906135"/>
                </a:lnTo>
                <a:lnTo>
                  <a:pt x="227576" y="1907941"/>
                </a:lnTo>
                <a:lnTo>
                  <a:pt x="229382" y="1913360"/>
                </a:lnTo>
                <a:lnTo>
                  <a:pt x="259410" y="1971157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3"/>
                </a:lnTo>
                <a:lnTo>
                  <a:pt x="292598" y="2041598"/>
                </a:lnTo>
                <a:lnTo>
                  <a:pt x="287179" y="2043404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7"/>
                </a:lnTo>
                <a:lnTo>
                  <a:pt x="141359" y="1771265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4"/>
                </a:lnTo>
                <a:lnTo>
                  <a:pt x="119205" y="1662302"/>
                </a:lnTo>
                <a:lnTo>
                  <a:pt x="126430" y="1665914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8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0"/>
                </a:moveTo>
                <a:lnTo>
                  <a:pt x="74051" y="1559350"/>
                </a:lnTo>
                <a:lnTo>
                  <a:pt x="70439" y="1555738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0"/>
                </a:lnTo>
                <a:lnTo>
                  <a:pt x="46959" y="1411244"/>
                </a:lnTo>
                <a:lnTo>
                  <a:pt x="52377" y="1409438"/>
                </a:lnTo>
                <a:lnTo>
                  <a:pt x="57796" y="1413051"/>
                </a:lnTo>
                <a:lnTo>
                  <a:pt x="59602" y="1420275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7"/>
                </a:lnTo>
                <a:lnTo>
                  <a:pt x="90307" y="1552126"/>
                </a:lnTo>
                <a:lnTo>
                  <a:pt x="86694" y="1559350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2"/>
                </a:lnTo>
                <a:lnTo>
                  <a:pt x="5417" y="1156574"/>
                </a:lnTo>
                <a:lnTo>
                  <a:pt x="9029" y="1151155"/>
                </a:lnTo>
                <a:lnTo>
                  <a:pt x="21672" y="1151155"/>
                </a:lnTo>
                <a:lnTo>
                  <a:pt x="27091" y="1154768"/>
                </a:lnTo>
                <a:lnTo>
                  <a:pt x="27091" y="1161992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49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79"/>
                </a:moveTo>
                <a:lnTo>
                  <a:pt x="5417" y="1040979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3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79"/>
                </a:lnTo>
                <a:close/>
              </a:path>
              <a:path w="3453765" h="3046095">
                <a:moveTo>
                  <a:pt x="34315" y="779084"/>
                </a:moveTo>
                <a:lnTo>
                  <a:pt x="21672" y="779084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8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5"/>
                </a:lnTo>
                <a:lnTo>
                  <a:pt x="44136" y="736780"/>
                </a:lnTo>
                <a:lnTo>
                  <a:pt x="39734" y="768247"/>
                </a:lnTo>
                <a:lnTo>
                  <a:pt x="37928" y="773666"/>
                </a:lnTo>
                <a:lnTo>
                  <a:pt x="34315" y="779084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5"/>
                </a:lnTo>
                <a:lnTo>
                  <a:pt x="66826" y="513577"/>
                </a:lnTo>
                <a:lnTo>
                  <a:pt x="68633" y="506352"/>
                </a:lnTo>
                <a:lnTo>
                  <a:pt x="86243" y="443136"/>
                </a:lnTo>
                <a:lnTo>
                  <a:pt x="108368" y="374502"/>
                </a:lnTo>
                <a:lnTo>
                  <a:pt x="113787" y="370889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6"/>
                </a:lnTo>
                <a:lnTo>
                  <a:pt x="128236" y="388951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89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19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1"/>
                </a:lnTo>
                <a:lnTo>
                  <a:pt x="207708" y="136087"/>
                </a:lnTo>
                <a:lnTo>
                  <a:pt x="209514" y="130669"/>
                </a:lnTo>
                <a:lnTo>
                  <a:pt x="216739" y="128862"/>
                </a:lnTo>
                <a:lnTo>
                  <a:pt x="227576" y="132475"/>
                </a:lnTo>
                <a:lnTo>
                  <a:pt x="229382" y="139699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3"/>
                </a:lnTo>
                <a:lnTo>
                  <a:pt x="173391" y="264325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1"/>
                </a:moveTo>
                <a:lnTo>
                  <a:pt x="274536" y="34941"/>
                </a:lnTo>
                <a:lnTo>
                  <a:pt x="272730" y="33135"/>
                </a:lnTo>
                <a:lnTo>
                  <a:pt x="267312" y="29523"/>
                </a:lnTo>
                <a:lnTo>
                  <a:pt x="265505" y="24104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5"/>
                </a:lnTo>
                <a:lnTo>
                  <a:pt x="283567" y="34941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3216" y="1"/>
            <a:ext cx="3476624" cy="34766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581554"/>
            <a:ext cx="64795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660" dirty="0"/>
              <a:t>L</a:t>
            </a:r>
            <a:r>
              <a:rPr sz="8000" spc="40" dirty="0"/>
              <a:t>i</a:t>
            </a:r>
            <a:r>
              <a:rPr sz="8000" spc="380" dirty="0"/>
              <a:t>b</a:t>
            </a:r>
            <a:r>
              <a:rPr sz="8000" spc="100" dirty="0"/>
              <a:t>r</a:t>
            </a:r>
            <a:r>
              <a:rPr sz="8000" spc="645" dirty="0"/>
              <a:t>a</a:t>
            </a:r>
            <a:r>
              <a:rPr sz="8000" spc="100" dirty="0"/>
              <a:t>r</a:t>
            </a:r>
            <a:r>
              <a:rPr sz="8000" spc="630" dirty="0"/>
              <a:t>y</a:t>
            </a:r>
            <a:r>
              <a:rPr sz="8000" spc="-819" dirty="0"/>
              <a:t> </a:t>
            </a:r>
            <a:r>
              <a:rPr sz="8000" spc="395" dirty="0"/>
              <a:t>p</a:t>
            </a:r>
            <a:r>
              <a:rPr sz="8000" spc="645" dirty="0"/>
              <a:t>a</a:t>
            </a:r>
            <a:r>
              <a:rPr sz="8000" spc="100" dirty="0"/>
              <a:t>r</a:t>
            </a:r>
            <a:r>
              <a:rPr sz="8000" spc="355" dirty="0"/>
              <a:t>k</a:t>
            </a:r>
            <a:endParaRPr sz="8000"/>
          </a:p>
        </p:txBody>
      </p:sp>
      <p:grpSp>
        <p:nvGrpSpPr>
          <p:cNvPr id="13" name="object 13"/>
          <p:cNvGrpSpPr/>
          <p:nvPr/>
        </p:nvGrpSpPr>
        <p:grpSpPr>
          <a:xfrm>
            <a:off x="264928" y="1315223"/>
            <a:ext cx="8265795" cy="2304415"/>
            <a:chOff x="264928" y="1315223"/>
            <a:chExt cx="8265795" cy="2304415"/>
          </a:xfrm>
        </p:grpSpPr>
        <p:sp>
          <p:nvSpPr>
            <p:cNvPr id="14" name="object 14"/>
            <p:cNvSpPr/>
            <p:nvPr/>
          </p:nvSpPr>
          <p:spPr>
            <a:xfrm>
              <a:off x="2499787" y="1515962"/>
              <a:ext cx="5837555" cy="1899920"/>
            </a:xfrm>
            <a:custGeom>
              <a:avLst/>
              <a:gdLst/>
              <a:ahLst/>
              <a:cxnLst/>
              <a:rect l="l" t="t" r="r" b="b"/>
              <a:pathLst>
                <a:path w="5837555" h="1899920">
                  <a:moveTo>
                    <a:pt x="0" y="1899806"/>
                  </a:moveTo>
                  <a:lnTo>
                    <a:pt x="5837335" y="0"/>
                  </a:lnTo>
                </a:path>
              </a:pathLst>
            </a:custGeom>
            <a:ln w="476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30408" y="3351526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44243"/>
                  </a:moveTo>
                  <a:lnTo>
                    <a:pt x="135941" y="0"/>
                  </a:lnTo>
                  <a:lnTo>
                    <a:pt x="180158" y="135860"/>
                  </a:lnTo>
                  <a:lnTo>
                    <a:pt x="44216" y="180103"/>
                  </a:lnTo>
                  <a:lnTo>
                    <a:pt x="0" y="44243"/>
                  </a:lnTo>
                  <a:close/>
                </a:path>
              </a:pathLst>
            </a:custGeom>
            <a:ln w="47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26343" y="1400102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40" h="180340">
                  <a:moveTo>
                    <a:pt x="0" y="44243"/>
                  </a:moveTo>
                  <a:lnTo>
                    <a:pt x="135941" y="0"/>
                  </a:lnTo>
                  <a:lnTo>
                    <a:pt x="180158" y="135860"/>
                  </a:lnTo>
                  <a:lnTo>
                    <a:pt x="44216" y="180103"/>
                  </a:lnTo>
                  <a:lnTo>
                    <a:pt x="0" y="44243"/>
                  </a:lnTo>
                  <a:close/>
                </a:path>
              </a:pathLst>
            </a:custGeom>
            <a:ln w="47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8501" y="1457451"/>
              <a:ext cx="5797550" cy="2019935"/>
            </a:xfrm>
            <a:custGeom>
              <a:avLst/>
              <a:gdLst/>
              <a:ahLst/>
              <a:cxnLst/>
              <a:rect l="l" t="t" r="r" b="b"/>
              <a:pathLst>
                <a:path w="5797550" h="2019935">
                  <a:moveTo>
                    <a:pt x="0" y="0"/>
                  </a:moveTo>
                  <a:lnTo>
                    <a:pt x="5797069" y="2019339"/>
                  </a:lnTo>
                </a:path>
              </a:pathLst>
            </a:custGeom>
            <a:ln w="476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747" y="1339043"/>
              <a:ext cx="182245" cy="182245"/>
            </a:xfrm>
            <a:custGeom>
              <a:avLst/>
              <a:gdLst/>
              <a:ahLst/>
              <a:cxnLst/>
              <a:rect l="l" t="t" r="r" b="b"/>
              <a:pathLst>
                <a:path w="182245" h="182244">
                  <a:moveTo>
                    <a:pt x="46998" y="0"/>
                  </a:moveTo>
                  <a:lnTo>
                    <a:pt x="182002" y="47026"/>
                  </a:lnTo>
                  <a:lnTo>
                    <a:pt x="135003" y="181950"/>
                  </a:lnTo>
                  <a:lnTo>
                    <a:pt x="0" y="134923"/>
                  </a:lnTo>
                  <a:lnTo>
                    <a:pt x="46998" y="0"/>
                  </a:lnTo>
                  <a:close/>
                </a:path>
              </a:pathLst>
            </a:custGeom>
            <a:ln w="47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43322" y="3413247"/>
              <a:ext cx="182245" cy="182245"/>
            </a:xfrm>
            <a:custGeom>
              <a:avLst/>
              <a:gdLst/>
              <a:ahLst/>
              <a:cxnLst/>
              <a:rect l="l" t="t" r="r" b="b"/>
              <a:pathLst>
                <a:path w="182245" h="182245">
                  <a:moveTo>
                    <a:pt x="46998" y="0"/>
                  </a:moveTo>
                  <a:lnTo>
                    <a:pt x="182002" y="47026"/>
                  </a:lnTo>
                  <a:lnTo>
                    <a:pt x="135003" y="181950"/>
                  </a:lnTo>
                  <a:lnTo>
                    <a:pt x="0" y="134923"/>
                  </a:lnTo>
                  <a:lnTo>
                    <a:pt x="46998" y="0"/>
                  </a:lnTo>
                  <a:close/>
                </a:path>
              </a:pathLst>
            </a:custGeom>
            <a:ln w="47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0206" y="4583603"/>
            <a:ext cx="9587865" cy="2259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399"/>
              </a:lnSpc>
              <a:spcBef>
                <a:spcPts val="95"/>
              </a:spcBef>
            </a:pPr>
            <a:r>
              <a:rPr sz="3150" b="1" i="1" spc="75" dirty="0">
                <a:latin typeface="Arial"/>
                <a:cs typeface="Arial"/>
              </a:rPr>
              <a:t>Libraries </a:t>
            </a:r>
            <a:r>
              <a:rPr sz="3150" b="1" i="1" spc="250" dirty="0">
                <a:latin typeface="Arial"/>
                <a:cs typeface="Arial"/>
              </a:rPr>
              <a:t>draw </a:t>
            </a:r>
            <a:r>
              <a:rPr sz="3150" b="1" i="1" spc="125" dirty="0">
                <a:latin typeface="Arial"/>
                <a:cs typeface="Arial"/>
              </a:rPr>
              <a:t>in </a:t>
            </a:r>
            <a:r>
              <a:rPr sz="3150" b="1" i="1" spc="145" dirty="0">
                <a:latin typeface="Arial"/>
                <a:cs typeface="Arial"/>
              </a:rPr>
              <a:t>individuals </a:t>
            </a:r>
            <a:r>
              <a:rPr sz="3150" b="1" i="1" spc="155" dirty="0">
                <a:latin typeface="Arial"/>
                <a:cs typeface="Arial"/>
              </a:rPr>
              <a:t>to </a:t>
            </a:r>
            <a:r>
              <a:rPr sz="3150" b="1" i="1" spc="150" dirty="0">
                <a:latin typeface="Arial"/>
                <a:cs typeface="Arial"/>
              </a:rPr>
              <a:t>peruse </a:t>
            </a:r>
            <a:r>
              <a:rPr sz="3150" b="1" i="1" spc="265" dirty="0">
                <a:latin typeface="Arial"/>
                <a:cs typeface="Arial"/>
              </a:rPr>
              <a:t>and </a:t>
            </a:r>
            <a:r>
              <a:rPr sz="3150" b="1" i="1" spc="270" dirty="0">
                <a:latin typeface="Arial"/>
                <a:cs typeface="Arial"/>
              </a:rPr>
              <a:t> </a:t>
            </a:r>
            <a:r>
              <a:rPr sz="3150" b="1" i="1" spc="210" dirty="0">
                <a:latin typeface="Arial"/>
                <a:cs typeface="Arial"/>
              </a:rPr>
              <a:t>create</a:t>
            </a:r>
            <a:r>
              <a:rPr sz="3150" b="1" i="1" spc="-150" dirty="0">
                <a:latin typeface="Arial"/>
                <a:cs typeface="Arial"/>
              </a:rPr>
              <a:t> </a:t>
            </a:r>
            <a:r>
              <a:rPr sz="3150" b="1" i="1" spc="390" dirty="0">
                <a:latin typeface="Arial"/>
                <a:cs typeface="Arial"/>
              </a:rPr>
              <a:t>a</a:t>
            </a:r>
            <a:r>
              <a:rPr sz="3150" b="1" i="1" spc="-145" dirty="0">
                <a:latin typeface="Arial"/>
                <a:cs typeface="Arial"/>
              </a:rPr>
              <a:t> </a:t>
            </a:r>
            <a:r>
              <a:rPr sz="3150" b="1" i="1" spc="150" dirty="0">
                <a:latin typeface="Arial"/>
                <a:cs typeface="Arial"/>
              </a:rPr>
              <a:t>propensity</a:t>
            </a:r>
            <a:r>
              <a:rPr sz="3150" b="1" i="1" spc="-145" dirty="0">
                <a:latin typeface="Arial"/>
                <a:cs typeface="Arial"/>
              </a:rPr>
              <a:t> </a:t>
            </a:r>
            <a:r>
              <a:rPr sz="3150" b="1" i="1" spc="95" dirty="0">
                <a:latin typeface="Arial"/>
                <a:cs typeface="Arial"/>
              </a:rPr>
              <a:t>for</a:t>
            </a:r>
            <a:r>
              <a:rPr sz="3150" b="1" i="1" spc="-145" dirty="0">
                <a:latin typeface="Arial"/>
                <a:cs typeface="Arial"/>
              </a:rPr>
              <a:t> </a:t>
            </a:r>
            <a:r>
              <a:rPr sz="3150" b="1" i="1" spc="145" dirty="0">
                <a:latin typeface="Arial"/>
                <a:cs typeface="Arial"/>
              </a:rPr>
              <a:t>perusing</a:t>
            </a:r>
            <a:r>
              <a:rPr sz="3150" b="1" i="1" spc="-145" dirty="0">
                <a:latin typeface="Arial"/>
                <a:cs typeface="Arial"/>
              </a:rPr>
              <a:t> </a:t>
            </a:r>
            <a:r>
              <a:rPr sz="3150" b="1" i="1" spc="265" dirty="0">
                <a:latin typeface="Arial"/>
                <a:cs typeface="Arial"/>
              </a:rPr>
              <a:t>and</a:t>
            </a:r>
            <a:r>
              <a:rPr sz="3150" b="1" i="1" spc="-145" dirty="0">
                <a:latin typeface="Arial"/>
                <a:cs typeface="Arial"/>
              </a:rPr>
              <a:t> </a:t>
            </a:r>
            <a:r>
              <a:rPr sz="3150" b="1" i="1" spc="155" dirty="0">
                <a:latin typeface="Arial"/>
                <a:cs typeface="Arial"/>
              </a:rPr>
              <a:t>learning. </a:t>
            </a:r>
            <a:r>
              <a:rPr sz="3150" b="1" i="1" spc="-860" dirty="0">
                <a:latin typeface="Arial"/>
                <a:cs typeface="Arial"/>
              </a:rPr>
              <a:t> </a:t>
            </a:r>
            <a:r>
              <a:rPr sz="3150" b="1" i="1" spc="140" dirty="0">
                <a:latin typeface="Arial"/>
                <a:cs typeface="Arial"/>
              </a:rPr>
              <a:t>It</a:t>
            </a:r>
            <a:r>
              <a:rPr sz="3150" b="1" i="1" spc="-150" dirty="0">
                <a:latin typeface="Arial"/>
                <a:cs typeface="Arial"/>
              </a:rPr>
              <a:t> </a:t>
            </a:r>
            <a:r>
              <a:rPr sz="3150" b="1" i="1" spc="120" dirty="0">
                <a:latin typeface="Arial"/>
                <a:cs typeface="Arial"/>
              </a:rPr>
              <a:t>builds</a:t>
            </a:r>
            <a:r>
              <a:rPr sz="3150" b="1" i="1" spc="-150" dirty="0">
                <a:latin typeface="Arial"/>
                <a:cs typeface="Arial"/>
              </a:rPr>
              <a:t> </a:t>
            </a:r>
            <a:r>
              <a:rPr sz="3150" b="1" i="1" spc="155" dirty="0">
                <a:latin typeface="Arial"/>
                <a:cs typeface="Arial"/>
              </a:rPr>
              <a:t>their</a:t>
            </a:r>
            <a:r>
              <a:rPr sz="3150" b="1" i="1" spc="-150" dirty="0">
                <a:latin typeface="Arial"/>
                <a:cs typeface="Arial"/>
              </a:rPr>
              <a:t> </a:t>
            </a:r>
            <a:r>
              <a:rPr sz="3150" b="1" i="1" spc="185" dirty="0">
                <a:latin typeface="Arial"/>
                <a:cs typeface="Arial"/>
              </a:rPr>
              <a:t>hunger</a:t>
            </a:r>
            <a:r>
              <a:rPr sz="3150" b="1" i="1" spc="-150" dirty="0">
                <a:latin typeface="Arial"/>
                <a:cs typeface="Arial"/>
              </a:rPr>
              <a:t> </a:t>
            </a:r>
            <a:r>
              <a:rPr sz="3150" b="1" i="1" spc="95" dirty="0">
                <a:latin typeface="Arial"/>
                <a:cs typeface="Arial"/>
              </a:rPr>
              <a:t>for</a:t>
            </a:r>
            <a:r>
              <a:rPr sz="3150" b="1" i="1" spc="-145" dirty="0">
                <a:latin typeface="Arial"/>
                <a:cs typeface="Arial"/>
              </a:rPr>
              <a:t> </a:t>
            </a:r>
            <a:r>
              <a:rPr sz="3150" b="1" i="1" spc="145" dirty="0">
                <a:latin typeface="Arial"/>
                <a:cs typeface="Arial"/>
              </a:rPr>
              <a:t>perusing</a:t>
            </a:r>
            <a:r>
              <a:rPr sz="3150" b="1" i="1" spc="-150" dirty="0">
                <a:latin typeface="Arial"/>
                <a:cs typeface="Arial"/>
              </a:rPr>
              <a:t> </a:t>
            </a:r>
            <a:r>
              <a:rPr sz="3150" b="1" i="1" spc="265" dirty="0">
                <a:latin typeface="Arial"/>
                <a:cs typeface="Arial"/>
              </a:rPr>
              <a:t>and</a:t>
            </a:r>
            <a:r>
              <a:rPr sz="3150" b="1" i="1" spc="-150" dirty="0">
                <a:latin typeface="Arial"/>
                <a:cs typeface="Arial"/>
              </a:rPr>
              <a:t> </a:t>
            </a:r>
            <a:r>
              <a:rPr sz="3150" b="1" i="1" spc="160" dirty="0">
                <a:latin typeface="Arial"/>
                <a:cs typeface="Arial"/>
              </a:rPr>
              <a:t>extends </a:t>
            </a:r>
            <a:r>
              <a:rPr sz="3150" b="1" i="1" spc="-860" dirty="0">
                <a:latin typeface="Arial"/>
                <a:cs typeface="Arial"/>
              </a:rPr>
              <a:t> </a:t>
            </a:r>
            <a:r>
              <a:rPr sz="3150" b="1" i="1" spc="165" dirty="0">
                <a:latin typeface="Arial"/>
                <a:cs typeface="Arial"/>
              </a:rPr>
              <a:t>information.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33140" y="4868706"/>
            <a:ext cx="2755265" cy="5418455"/>
          </a:xfrm>
          <a:custGeom>
            <a:avLst/>
            <a:gdLst/>
            <a:ahLst/>
            <a:cxnLst/>
            <a:rect l="l" t="t" r="r" b="b"/>
            <a:pathLst>
              <a:path w="2755265" h="5418455">
                <a:moveTo>
                  <a:pt x="2754859" y="5418293"/>
                </a:moveTo>
                <a:lnTo>
                  <a:pt x="2663433" y="5418293"/>
                </a:lnTo>
                <a:lnTo>
                  <a:pt x="0" y="2754859"/>
                </a:lnTo>
                <a:lnTo>
                  <a:pt x="2754859" y="0"/>
                </a:lnTo>
                <a:lnTo>
                  <a:pt x="2754859" y="541829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0219"/>
            <a:ext cx="2755265" cy="5509895"/>
          </a:xfrm>
          <a:custGeom>
            <a:avLst/>
            <a:gdLst/>
            <a:ahLst/>
            <a:cxnLst/>
            <a:rect l="l" t="t" r="r" b="b"/>
            <a:pathLst>
              <a:path w="2755265" h="5509895">
                <a:moveTo>
                  <a:pt x="0" y="0"/>
                </a:moveTo>
                <a:lnTo>
                  <a:pt x="2754732" y="2754732"/>
                </a:lnTo>
                <a:lnTo>
                  <a:pt x="0" y="55094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55684" y="5292110"/>
            <a:ext cx="2332355" cy="4664710"/>
          </a:xfrm>
          <a:custGeom>
            <a:avLst/>
            <a:gdLst/>
            <a:ahLst/>
            <a:cxnLst/>
            <a:rect l="l" t="t" r="r" b="b"/>
            <a:pathLst>
              <a:path w="2332355" h="4664709">
                <a:moveTo>
                  <a:pt x="2332314" y="4664629"/>
                </a:moveTo>
                <a:lnTo>
                  <a:pt x="0" y="2332314"/>
                </a:lnTo>
                <a:lnTo>
                  <a:pt x="2332314" y="0"/>
                </a:lnTo>
                <a:lnTo>
                  <a:pt x="2332314" y="216777"/>
                </a:lnTo>
                <a:lnTo>
                  <a:pt x="219083" y="2330008"/>
                </a:lnTo>
                <a:lnTo>
                  <a:pt x="2332314" y="4443239"/>
                </a:lnTo>
                <a:lnTo>
                  <a:pt x="2332314" y="4664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71906"/>
            <a:ext cx="2332355" cy="4664710"/>
          </a:xfrm>
          <a:custGeom>
            <a:avLst/>
            <a:gdLst/>
            <a:ahLst/>
            <a:cxnLst/>
            <a:rect l="l" t="t" r="r" b="b"/>
            <a:pathLst>
              <a:path w="2332355" h="4664710">
                <a:moveTo>
                  <a:pt x="0" y="0"/>
                </a:moveTo>
                <a:lnTo>
                  <a:pt x="2332222" y="2332222"/>
                </a:lnTo>
                <a:lnTo>
                  <a:pt x="0" y="4664444"/>
                </a:lnTo>
                <a:lnTo>
                  <a:pt x="0" y="4447666"/>
                </a:lnTo>
                <a:lnTo>
                  <a:pt x="2113138" y="2334528"/>
                </a:lnTo>
                <a:lnTo>
                  <a:pt x="0" y="2213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33130" y="0"/>
            <a:ext cx="2755265" cy="5137150"/>
          </a:xfrm>
          <a:custGeom>
            <a:avLst/>
            <a:gdLst/>
            <a:ahLst/>
            <a:cxnLst/>
            <a:rect l="l" t="t" r="r" b="b"/>
            <a:pathLst>
              <a:path w="2755265" h="5137150">
                <a:moveTo>
                  <a:pt x="2754869" y="5136553"/>
                </a:moveTo>
                <a:lnTo>
                  <a:pt x="0" y="2381684"/>
                </a:lnTo>
                <a:lnTo>
                  <a:pt x="2381684" y="0"/>
                </a:lnTo>
                <a:lnTo>
                  <a:pt x="2754869" y="0"/>
                </a:lnTo>
                <a:lnTo>
                  <a:pt x="2754869" y="513655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392090"/>
            <a:ext cx="2755265" cy="4895215"/>
          </a:xfrm>
          <a:custGeom>
            <a:avLst/>
            <a:gdLst/>
            <a:ahLst/>
            <a:cxnLst/>
            <a:rect l="l" t="t" r="r" b="b"/>
            <a:pathLst>
              <a:path w="2755265" h="4895215">
                <a:moveTo>
                  <a:pt x="0" y="0"/>
                </a:moveTo>
                <a:lnTo>
                  <a:pt x="2754787" y="2754787"/>
                </a:lnTo>
                <a:lnTo>
                  <a:pt x="614666" y="4894909"/>
                </a:lnTo>
                <a:lnTo>
                  <a:pt x="0" y="4894909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66002" y="0"/>
            <a:ext cx="2422525" cy="4803140"/>
          </a:xfrm>
          <a:custGeom>
            <a:avLst/>
            <a:gdLst/>
            <a:ahLst/>
            <a:cxnLst/>
            <a:rect l="l" t="t" r="r" b="b"/>
            <a:pathLst>
              <a:path w="2422525" h="4803140">
                <a:moveTo>
                  <a:pt x="2421997" y="4802533"/>
                </a:moveTo>
                <a:lnTo>
                  <a:pt x="0" y="2380535"/>
                </a:lnTo>
                <a:lnTo>
                  <a:pt x="2380535" y="0"/>
                </a:lnTo>
                <a:lnTo>
                  <a:pt x="2421997" y="0"/>
                </a:lnTo>
                <a:lnTo>
                  <a:pt x="2421997" y="128262"/>
                </a:lnTo>
                <a:lnTo>
                  <a:pt x="171530" y="2378729"/>
                </a:lnTo>
                <a:lnTo>
                  <a:pt x="2421997" y="4629196"/>
                </a:lnTo>
                <a:lnTo>
                  <a:pt x="2421997" y="4802533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726115"/>
            <a:ext cx="2422525" cy="4561205"/>
          </a:xfrm>
          <a:custGeom>
            <a:avLst/>
            <a:gdLst/>
            <a:ahLst/>
            <a:cxnLst/>
            <a:rect l="l" t="t" r="r" b="b"/>
            <a:pathLst>
              <a:path w="2422525" h="4561205">
                <a:moveTo>
                  <a:pt x="0" y="0"/>
                </a:moveTo>
                <a:lnTo>
                  <a:pt x="2421927" y="2421927"/>
                </a:lnTo>
                <a:lnTo>
                  <a:pt x="282970" y="4560884"/>
                </a:lnTo>
                <a:lnTo>
                  <a:pt x="113245" y="4560884"/>
                </a:lnTo>
                <a:lnTo>
                  <a:pt x="2250396" y="2423732"/>
                </a:lnTo>
                <a:lnTo>
                  <a:pt x="0" y="173336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89289" y="2113090"/>
            <a:ext cx="2099310" cy="4197985"/>
          </a:xfrm>
          <a:custGeom>
            <a:avLst/>
            <a:gdLst/>
            <a:ahLst/>
            <a:cxnLst/>
            <a:rect l="l" t="t" r="r" b="b"/>
            <a:pathLst>
              <a:path w="2099309" h="4197985">
                <a:moveTo>
                  <a:pt x="2098709" y="4197418"/>
                </a:moveTo>
                <a:lnTo>
                  <a:pt x="0" y="2098709"/>
                </a:lnTo>
                <a:lnTo>
                  <a:pt x="2098709" y="0"/>
                </a:lnTo>
                <a:lnTo>
                  <a:pt x="2098709" y="4197418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4218137"/>
            <a:ext cx="2098675" cy="4197350"/>
          </a:xfrm>
          <a:custGeom>
            <a:avLst/>
            <a:gdLst/>
            <a:ahLst/>
            <a:cxnLst/>
            <a:rect l="l" t="t" r="r" b="b"/>
            <a:pathLst>
              <a:path w="2098675" h="4197350">
                <a:moveTo>
                  <a:pt x="0" y="0"/>
                </a:moveTo>
                <a:lnTo>
                  <a:pt x="2098675" y="2098675"/>
                </a:lnTo>
                <a:lnTo>
                  <a:pt x="0" y="41973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79986" y="2203787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2008012" y="4016025"/>
                </a:moveTo>
                <a:lnTo>
                  <a:pt x="0" y="2008012"/>
                </a:lnTo>
                <a:lnTo>
                  <a:pt x="2008012" y="0"/>
                </a:lnTo>
                <a:lnTo>
                  <a:pt x="2008012" y="4016025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308834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0" y="0"/>
                </a:moveTo>
                <a:lnTo>
                  <a:pt x="2007978" y="2007978"/>
                </a:lnTo>
                <a:lnTo>
                  <a:pt x="0" y="4015957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39950" y="2565486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59" h="3296285">
                <a:moveTo>
                  <a:pt x="1648049" y="3296099"/>
                </a:moveTo>
                <a:lnTo>
                  <a:pt x="0" y="1648049"/>
                </a:lnTo>
                <a:lnTo>
                  <a:pt x="1648049" y="0"/>
                </a:lnTo>
                <a:lnTo>
                  <a:pt x="1648049" y="185269"/>
                </a:lnTo>
                <a:lnTo>
                  <a:pt x="187240" y="1646078"/>
                </a:lnTo>
                <a:lnTo>
                  <a:pt x="1648049" y="3106888"/>
                </a:lnTo>
                <a:lnTo>
                  <a:pt x="1648049" y="3296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667059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60" h="3296284">
                <a:moveTo>
                  <a:pt x="0" y="0"/>
                </a:moveTo>
                <a:lnTo>
                  <a:pt x="1647907" y="1647907"/>
                </a:lnTo>
                <a:lnTo>
                  <a:pt x="0" y="3295815"/>
                </a:lnTo>
                <a:lnTo>
                  <a:pt x="0" y="3110546"/>
                </a:lnTo>
                <a:lnTo>
                  <a:pt x="1460667" y="1649878"/>
                </a:lnTo>
                <a:lnTo>
                  <a:pt x="0" y="1892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022969" y="617249"/>
            <a:ext cx="6908800" cy="26558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907415" marR="5080" indent="-895350">
              <a:lnSpc>
                <a:spcPts val="10000"/>
              </a:lnSpc>
              <a:spcBef>
                <a:spcPts val="710"/>
              </a:spcBef>
              <a:tabLst>
                <a:tab pos="4787265" algn="l"/>
              </a:tabLst>
            </a:pPr>
            <a:r>
              <a:rPr sz="8750" spc="615" dirty="0">
                <a:solidFill>
                  <a:srgbClr val="002629"/>
                </a:solidFill>
              </a:rPr>
              <a:t>A</a:t>
            </a:r>
            <a:r>
              <a:rPr sz="8750" spc="-135" dirty="0">
                <a:solidFill>
                  <a:srgbClr val="002629"/>
                </a:solidFill>
              </a:rPr>
              <a:t>B</a:t>
            </a:r>
            <a:r>
              <a:rPr sz="8750" spc="150" dirty="0">
                <a:solidFill>
                  <a:srgbClr val="002629"/>
                </a:solidFill>
              </a:rPr>
              <a:t>O</a:t>
            </a:r>
            <a:r>
              <a:rPr sz="8750" spc="-235" dirty="0">
                <a:solidFill>
                  <a:srgbClr val="002629"/>
                </a:solidFill>
              </a:rPr>
              <a:t>U</a:t>
            </a:r>
            <a:r>
              <a:rPr lang="en-US" sz="8750" spc="-235" dirty="0">
                <a:solidFill>
                  <a:srgbClr val="002629"/>
                </a:solidFill>
              </a:rPr>
              <a:t>T </a:t>
            </a:r>
            <a:r>
              <a:rPr sz="8750" spc="-75" dirty="0">
                <a:solidFill>
                  <a:srgbClr val="002629"/>
                </a:solidFill>
              </a:rPr>
              <a:t>T</a:t>
            </a:r>
            <a:r>
              <a:rPr sz="8750" spc="-185" dirty="0">
                <a:solidFill>
                  <a:srgbClr val="002629"/>
                </a:solidFill>
              </a:rPr>
              <a:t>H</a:t>
            </a:r>
            <a:r>
              <a:rPr sz="8750" spc="-380" dirty="0">
                <a:solidFill>
                  <a:srgbClr val="002629"/>
                </a:solidFill>
              </a:rPr>
              <a:t>E  </a:t>
            </a:r>
            <a:r>
              <a:rPr sz="8750" spc="35" dirty="0">
                <a:solidFill>
                  <a:srgbClr val="002629"/>
                </a:solidFill>
              </a:rPr>
              <a:t>PROJECT</a:t>
            </a:r>
            <a:endParaRPr sz="8750" dirty="0"/>
          </a:p>
        </p:txBody>
      </p:sp>
      <p:sp>
        <p:nvSpPr>
          <p:cNvPr id="17" name="object 17"/>
          <p:cNvSpPr/>
          <p:nvPr/>
        </p:nvSpPr>
        <p:spPr>
          <a:xfrm>
            <a:off x="2754884" y="3392278"/>
            <a:ext cx="12782550" cy="6638925"/>
          </a:xfrm>
          <a:custGeom>
            <a:avLst/>
            <a:gdLst/>
            <a:ahLst/>
            <a:cxnLst/>
            <a:rect l="l" t="t" r="r" b="b"/>
            <a:pathLst>
              <a:path w="12782550" h="6638925">
                <a:moveTo>
                  <a:pt x="12782548" y="6638924"/>
                </a:moveTo>
                <a:lnTo>
                  <a:pt x="0" y="6638924"/>
                </a:lnTo>
                <a:lnTo>
                  <a:pt x="0" y="0"/>
                </a:lnTo>
                <a:lnTo>
                  <a:pt x="12782548" y="0"/>
                </a:lnTo>
                <a:lnTo>
                  <a:pt x="12782548" y="663892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27450" marR="2654935" indent="-1165225">
              <a:lnSpc>
                <a:spcPct val="116399"/>
              </a:lnSpc>
              <a:spcBef>
                <a:spcPts val="90"/>
              </a:spcBef>
              <a:buAutoNum type="arabicParenR"/>
              <a:tabLst>
                <a:tab pos="3287395" algn="l"/>
                <a:tab pos="3288029" algn="l"/>
              </a:tabLst>
            </a:pPr>
            <a:r>
              <a:rPr spc="145" dirty="0"/>
              <a:t>The</a:t>
            </a:r>
            <a:r>
              <a:rPr spc="-175" dirty="0"/>
              <a:t> </a:t>
            </a:r>
            <a:r>
              <a:rPr spc="405" dirty="0"/>
              <a:t>name</a:t>
            </a:r>
            <a:r>
              <a:rPr spc="-170" dirty="0"/>
              <a:t> </a:t>
            </a:r>
            <a:r>
              <a:rPr spc="110" dirty="0"/>
              <a:t>of</a:t>
            </a:r>
            <a:r>
              <a:rPr spc="-175" dirty="0"/>
              <a:t> </a:t>
            </a:r>
            <a:r>
              <a:rPr spc="254" dirty="0"/>
              <a:t>the</a:t>
            </a:r>
            <a:r>
              <a:rPr spc="-170" dirty="0"/>
              <a:t> </a:t>
            </a:r>
            <a:r>
              <a:rPr spc="185" dirty="0"/>
              <a:t>project</a:t>
            </a:r>
            <a:r>
              <a:rPr spc="-170" dirty="0"/>
              <a:t> </a:t>
            </a:r>
            <a:r>
              <a:rPr spc="45" dirty="0"/>
              <a:t>is </a:t>
            </a:r>
            <a:r>
              <a:rPr spc="-1000" dirty="0"/>
              <a:t> </a:t>
            </a:r>
            <a:r>
              <a:rPr spc="-55" dirty="0"/>
              <a:t>E-LIBRARY</a:t>
            </a:r>
            <a:r>
              <a:rPr spc="-175" dirty="0"/>
              <a:t> </a:t>
            </a:r>
            <a:r>
              <a:rPr spc="-100" dirty="0"/>
              <a:t>WEBSITE.</a:t>
            </a:r>
          </a:p>
          <a:p>
            <a:pPr marL="12700" marR="5080" indent="204470">
              <a:lnSpc>
                <a:spcPct val="114900"/>
              </a:lnSpc>
              <a:spcBef>
                <a:spcPts val="2385"/>
              </a:spcBef>
              <a:buAutoNum type="arabicParenR"/>
              <a:tabLst>
                <a:tab pos="1141730" algn="l"/>
                <a:tab pos="1142365" algn="l"/>
              </a:tabLst>
            </a:pPr>
            <a:r>
              <a:rPr sz="3700" spc="45" dirty="0"/>
              <a:t>This</a:t>
            </a:r>
            <a:r>
              <a:rPr sz="3700" spc="-180" dirty="0"/>
              <a:t> </a:t>
            </a:r>
            <a:r>
              <a:rPr sz="3700" spc="165" dirty="0"/>
              <a:t>project</a:t>
            </a:r>
            <a:r>
              <a:rPr sz="3700" spc="-180" dirty="0"/>
              <a:t> </a:t>
            </a:r>
            <a:r>
              <a:rPr sz="3700" spc="145" dirty="0"/>
              <a:t>includes</a:t>
            </a:r>
            <a:r>
              <a:rPr sz="3700" spc="-175" dirty="0"/>
              <a:t> </a:t>
            </a:r>
            <a:r>
              <a:rPr sz="3700" spc="185" dirty="0"/>
              <a:t>all</a:t>
            </a:r>
            <a:r>
              <a:rPr sz="3700" spc="-180" dirty="0"/>
              <a:t> </a:t>
            </a:r>
            <a:r>
              <a:rPr sz="3700" spc="229" dirty="0"/>
              <a:t>the</a:t>
            </a:r>
            <a:r>
              <a:rPr sz="3700" spc="-180" dirty="0"/>
              <a:t> </a:t>
            </a:r>
            <a:r>
              <a:rPr sz="3700" spc="180" dirty="0"/>
              <a:t>details</a:t>
            </a:r>
            <a:r>
              <a:rPr sz="3700" spc="-175" dirty="0"/>
              <a:t> </a:t>
            </a:r>
            <a:r>
              <a:rPr sz="3700" spc="250" dirty="0"/>
              <a:t>about</a:t>
            </a:r>
            <a:r>
              <a:rPr sz="3700" spc="-180" dirty="0"/>
              <a:t> </a:t>
            </a:r>
            <a:r>
              <a:rPr sz="3700" spc="229" dirty="0"/>
              <a:t>the </a:t>
            </a:r>
            <a:r>
              <a:rPr sz="3700" spc="235" dirty="0"/>
              <a:t> </a:t>
            </a:r>
            <a:r>
              <a:rPr sz="3700" spc="180" dirty="0"/>
              <a:t>entire</a:t>
            </a:r>
            <a:r>
              <a:rPr sz="3700" spc="-170" dirty="0"/>
              <a:t> </a:t>
            </a:r>
            <a:r>
              <a:rPr sz="3700" spc="190" dirty="0"/>
              <a:t>software</a:t>
            </a:r>
            <a:r>
              <a:rPr sz="3700" spc="-170" dirty="0"/>
              <a:t> </a:t>
            </a:r>
            <a:r>
              <a:rPr sz="3700" spc="195" dirty="0"/>
              <a:t>requirements,</a:t>
            </a:r>
            <a:r>
              <a:rPr sz="3700" spc="-165" dirty="0"/>
              <a:t> </a:t>
            </a:r>
            <a:r>
              <a:rPr sz="3700" spc="155" dirty="0"/>
              <a:t>specification</a:t>
            </a:r>
            <a:r>
              <a:rPr sz="3700" spc="-170" dirty="0"/>
              <a:t> </a:t>
            </a:r>
            <a:r>
              <a:rPr sz="3700" spc="105" dirty="0"/>
              <a:t>for</a:t>
            </a:r>
            <a:r>
              <a:rPr sz="3700" spc="-165" dirty="0"/>
              <a:t> </a:t>
            </a:r>
            <a:r>
              <a:rPr sz="3700" spc="229" dirty="0"/>
              <a:t>the</a:t>
            </a:r>
            <a:endParaRPr sz="3700"/>
          </a:p>
          <a:p>
            <a:pPr marL="809625">
              <a:lnSpc>
                <a:spcPct val="100000"/>
              </a:lnSpc>
              <a:spcBef>
                <a:spcPts val="660"/>
              </a:spcBef>
            </a:pPr>
            <a:r>
              <a:rPr sz="3700" spc="190" dirty="0"/>
              <a:t>software</a:t>
            </a:r>
            <a:r>
              <a:rPr sz="3700" spc="-180" dirty="0"/>
              <a:t> </a:t>
            </a:r>
            <a:r>
              <a:rPr sz="3700" spc="300" dirty="0"/>
              <a:t>and</a:t>
            </a:r>
            <a:r>
              <a:rPr sz="3700" spc="-180" dirty="0"/>
              <a:t> </a:t>
            </a:r>
            <a:r>
              <a:rPr sz="3700" spc="285" dirty="0"/>
              <a:t>database</a:t>
            </a:r>
            <a:r>
              <a:rPr sz="3700" spc="-180" dirty="0"/>
              <a:t> </a:t>
            </a:r>
            <a:r>
              <a:rPr sz="3700" spc="105" dirty="0"/>
              <a:t>for</a:t>
            </a:r>
            <a:r>
              <a:rPr sz="3700" spc="-175" dirty="0"/>
              <a:t> </a:t>
            </a:r>
            <a:r>
              <a:rPr sz="3700" spc="130" dirty="0"/>
              <a:t>E-Library</a:t>
            </a:r>
            <a:r>
              <a:rPr sz="3700" spc="-180" dirty="0"/>
              <a:t> </a:t>
            </a:r>
            <a:r>
              <a:rPr sz="3700" spc="175" dirty="0"/>
              <a:t>center.</a:t>
            </a:r>
            <a:endParaRPr sz="3700"/>
          </a:p>
          <a:p>
            <a:pPr marL="1233805" marR="332740" indent="-1233805">
              <a:lnSpc>
                <a:spcPct val="116300"/>
              </a:lnSpc>
              <a:spcBef>
                <a:spcPts val="2320"/>
              </a:spcBef>
              <a:buAutoNum type="arabicParenR" startAt="3"/>
              <a:tabLst>
                <a:tab pos="1233805" algn="l"/>
              </a:tabLst>
            </a:pPr>
            <a:r>
              <a:rPr sz="3600" spc="145" dirty="0"/>
              <a:t>The</a:t>
            </a:r>
            <a:r>
              <a:rPr sz="3600" spc="-165" dirty="0"/>
              <a:t> </a:t>
            </a:r>
            <a:r>
              <a:rPr sz="3600" spc="190" dirty="0"/>
              <a:t>purpose</a:t>
            </a:r>
            <a:r>
              <a:rPr sz="3600" spc="-160" dirty="0"/>
              <a:t> </a:t>
            </a:r>
            <a:r>
              <a:rPr sz="3600" spc="110" dirty="0"/>
              <a:t>of</a:t>
            </a:r>
            <a:r>
              <a:rPr sz="3600" spc="-165" dirty="0"/>
              <a:t> </a:t>
            </a:r>
            <a:r>
              <a:rPr sz="3600" spc="155" dirty="0"/>
              <a:t>this</a:t>
            </a:r>
            <a:r>
              <a:rPr sz="3600" spc="-160" dirty="0"/>
              <a:t> </a:t>
            </a:r>
            <a:r>
              <a:rPr sz="3600" spc="185" dirty="0"/>
              <a:t>project</a:t>
            </a:r>
            <a:r>
              <a:rPr sz="3600" spc="-160" dirty="0"/>
              <a:t> </a:t>
            </a:r>
            <a:r>
              <a:rPr sz="3600" spc="50" dirty="0"/>
              <a:t>is</a:t>
            </a:r>
            <a:r>
              <a:rPr sz="3600" spc="-165" dirty="0"/>
              <a:t> </a:t>
            </a:r>
            <a:r>
              <a:rPr sz="3600" spc="195" dirty="0"/>
              <a:t>to</a:t>
            </a:r>
            <a:r>
              <a:rPr sz="3600" spc="-160" dirty="0"/>
              <a:t> </a:t>
            </a:r>
            <a:r>
              <a:rPr sz="3600" spc="200" dirty="0"/>
              <a:t>provide</a:t>
            </a:r>
            <a:r>
              <a:rPr sz="3600" spc="-165" dirty="0"/>
              <a:t> </a:t>
            </a:r>
            <a:r>
              <a:rPr sz="3600" spc="254" dirty="0"/>
              <a:t>easy </a:t>
            </a:r>
            <a:r>
              <a:rPr sz="3600" spc="-985" dirty="0"/>
              <a:t> </a:t>
            </a:r>
            <a:r>
              <a:rPr sz="3600" spc="220" dirty="0"/>
              <a:t>learning</a:t>
            </a:r>
            <a:r>
              <a:rPr sz="3600" spc="-165" dirty="0"/>
              <a:t> </a:t>
            </a:r>
            <a:r>
              <a:rPr sz="3600" spc="195" dirty="0"/>
              <a:t>facility</a:t>
            </a:r>
            <a:r>
              <a:rPr sz="3600" spc="-160" dirty="0"/>
              <a:t> </a:t>
            </a:r>
            <a:r>
              <a:rPr sz="3600" spc="165" dirty="0"/>
              <a:t>online</a:t>
            </a:r>
            <a:r>
              <a:rPr sz="3600" spc="-160" dirty="0"/>
              <a:t> </a:t>
            </a:r>
            <a:r>
              <a:rPr sz="3600" spc="25" dirty="0"/>
              <a:t>.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623863" y="7665537"/>
              <a:ext cx="12580620" cy="2621915"/>
            </a:xfrm>
            <a:custGeom>
              <a:avLst/>
              <a:gdLst/>
              <a:ahLst/>
              <a:cxnLst/>
              <a:rect l="l" t="t" r="r" b="b"/>
              <a:pathLst>
                <a:path w="12580619" h="2621915">
                  <a:moveTo>
                    <a:pt x="8780628" y="1559538"/>
                  </a:moveTo>
                  <a:lnTo>
                    <a:pt x="12580273" y="1559538"/>
                  </a:lnTo>
                  <a:lnTo>
                    <a:pt x="12580273" y="1524710"/>
                  </a:lnTo>
                  <a:lnTo>
                    <a:pt x="8796121" y="1524710"/>
                  </a:lnTo>
                  <a:lnTo>
                    <a:pt x="8017600" y="781704"/>
                  </a:lnTo>
                  <a:lnTo>
                    <a:pt x="8796121" y="34828"/>
                  </a:lnTo>
                  <a:lnTo>
                    <a:pt x="12580273" y="34828"/>
                  </a:lnTo>
                  <a:lnTo>
                    <a:pt x="12580273" y="0"/>
                  </a:lnTo>
                  <a:lnTo>
                    <a:pt x="8780628" y="0"/>
                  </a:lnTo>
                  <a:lnTo>
                    <a:pt x="7986614" y="762355"/>
                  </a:lnTo>
                  <a:lnTo>
                    <a:pt x="4190842" y="762355"/>
                  </a:lnTo>
                  <a:lnTo>
                    <a:pt x="4165490" y="797183"/>
                  </a:lnTo>
                  <a:lnTo>
                    <a:pt x="7986614" y="797183"/>
                  </a:lnTo>
                  <a:lnTo>
                    <a:pt x="8780628" y="1559538"/>
                  </a:lnTo>
                  <a:close/>
                </a:path>
                <a:path w="12580619" h="2621915">
                  <a:moveTo>
                    <a:pt x="3783550" y="2621461"/>
                  </a:moveTo>
                  <a:lnTo>
                    <a:pt x="3828899" y="2621461"/>
                  </a:lnTo>
                  <a:lnTo>
                    <a:pt x="3358096" y="1973609"/>
                  </a:lnTo>
                  <a:lnTo>
                    <a:pt x="4210208" y="797183"/>
                  </a:lnTo>
                  <a:lnTo>
                    <a:pt x="4165490" y="797183"/>
                  </a:lnTo>
                  <a:lnTo>
                    <a:pt x="3323238" y="1954260"/>
                  </a:lnTo>
                  <a:lnTo>
                    <a:pt x="0" y="1954260"/>
                  </a:lnTo>
                  <a:lnTo>
                    <a:pt x="0" y="1989089"/>
                  </a:lnTo>
                  <a:lnTo>
                    <a:pt x="3323238" y="1989089"/>
                  </a:lnTo>
                  <a:lnTo>
                    <a:pt x="3783550" y="2621461"/>
                  </a:lnTo>
                  <a:close/>
                </a:path>
                <a:path w="12580619" h="2621915">
                  <a:moveTo>
                    <a:pt x="8533109" y="2621461"/>
                  </a:moveTo>
                  <a:lnTo>
                    <a:pt x="8587659" y="2621461"/>
                  </a:lnTo>
                  <a:lnTo>
                    <a:pt x="8796121" y="2422509"/>
                  </a:lnTo>
                  <a:lnTo>
                    <a:pt x="12580273" y="2422509"/>
                  </a:lnTo>
                  <a:lnTo>
                    <a:pt x="12580273" y="2383811"/>
                  </a:lnTo>
                  <a:lnTo>
                    <a:pt x="8780628" y="2383811"/>
                  </a:lnTo>
                  <a:lnTo>
                    <a:pt x="8533109" y="2621461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16396" y="3122089"/>
              <a:ext cx="5671820" cy="7165340"/>
            </a:xfrm>
            <a:custGeom>
              <a:avLst/>
              <a:gdLst/>
              <a:ahLst/>
              <a:cxnLst/>
              <a:rect l="l" t="t" r="r" b="b"/>
              <a:pathLst>
                <a:path w="5671819" h="7165340">
                  <a:moveTo>
                    <a:pt x="5671603" y="7164910"/>
                  </a:moveTo>
                  <a:lnTo>
                    <a:pt x="2524363" y="7164910"/>
                  </a:lnTo>
                  <a:lnTo>
                    <a:pt x="0" y="4640547"/>
                  </a:lnTo>
                  <a:lnTo>
                    <a:pt x="4640547" y="0"/>
                  </a:lnTo>
                  <a:lnTo>
                    <a:pt x="5671603" y="1031056"/>
                  </a:lnTo>
                  <a:lnTo>
                    <a:pt x="5671603" y="716491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23859" y="3624080"/>
              <a:ext cx="5164455" cy="6663055"/>
            </a:xfrm>
            <a:custGeom>
              <a:avLst/>
              <a:gdLst/>
              <a:ahLst/>
              <a:cxnLst/>
              <a:rect l="l" t="t" r="r" b="b"/>
              <a:pathLst>
                <a:path w="5164455" h="6663055">
                  <a:moveTo>
                    <a:pt x="2527511" y="6662918"/>
                  </a:moveTo>
                  <a:lnTo>
                    <a:pt x="0" y="4135407"/>
                  </a:lnTo>
                  <a:lnTo>
                    <a:pt x="4135407" y="0"/>
                  </a:lnTo>
                  <a:lnTo>
                    <a:pt x="5164141" y="1028734"/>
                  </a:lnTo>
                  <a:lnTo>
                    <a:pt x="5164141" y="1286682"/>
                  </a:lnTo>
                  <a:lnTo>
                    <a:pt x="4135407" y="257948"/>
                  </a:lnTo>
                  <a:lnTo>
                    <a:pt x="260692" y="4132663"/>
                  </a:lnTo>
                  <a:lnTo>
                    <a:pt x="2790947" y="6662918"/>
                  </a:lnTo>
                  <a:lnTo>
                    <a:pt x="2527511" y="6662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16393" y="3"/>
              <a:ext cx="5671820" cy="5156200"/>
            </a:xfrm>
            <a:custGeom>
              <a:avLst/>
              <a:gdLst/>
              <a:ahLst/>
              <a:cxnLst/>
              <a:rect l="l" t="t" r="r" b="b"/>
              <a:pathLst>
                <a:path w="5671819" h="5156200">
                  <a:moveTo>
                    <a:pt x="5671606" y="3121350"/>
                  </a:moveTo>
                  <a:lnTo>
                    <a:pt x="3637003" y="5155952"/>
                  </a:lnTo>
                  <a:lnTo>
                    <a:pt x="0" y="1518948"/>
                  </a:lnTo>
                  <a:lnTo>
                    <a:pt x="1518948" y="0"/>
                  </a:lnTo>
                  <a:lnTo>
                    <a:pt x="5671606" y="0"/>
                  </a:lnTo>
                  <a:lnTo>
                    <a:pt x="5671606" y="312135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14331" y="3"/>
              <a:ext cx="5273675" cy="4756150"/>
            </a:xfrm>
            <a:custGeom>
              <a:avLst/>
              <a:gdLst/>
              <a:ahLst/>
              <a:cxnLst/>
              <a:rect l="l" t="t" r="r" b="b"/>
              <a:pathLst>
                <a:path w="5273675" h="4756150">
                  <a:moveTo>
                    <a:pt x="5273669" y="512629"/>
                  </a:moveTo>
                  <a:lnTo>
                    <a:pt x="4761039" y="0"/>
                  </a:lnTo>
                  <a:lnTo>
                    <a:pt x="4963113" y="0"/>
                  </a:lnTo>
                  <a:lnTo>
                    <a:pt x="5273669" y="310556"/>
                  </a:lnTo>
                  <a:lnTo>
                    <a:pt x="5273669" y="512629"/>
                  </a:lnTo>
                  <a:close/>
                </a:path>
                <a:path w="5273675" h="4756150">
                  <a:moveTo>
                    <a:pt x="3342813" y="4652581"/>
                  </a:moveTo>
                  <a:lnTo>
                    <a:pt x="3239627" y="4549394"/>
                  </a:lnTo>
                  <a:lnTo>
                    <a:pt x="5273669" y="2515352"/>
                  </a:lnTo>
                  <a:lnTo>
                    <a:pt x="5273669" y="2721725"/>
                  </a:lnTo>
                  <a:lnTo>
                    <a:pt x="3342813" y="4652581"/>
                  </a:lnTo>
                  <a:close/>
                </a:path>
                <a:path w="5273675" h="4756150">
                  <a:moveTo>
                    <a:pt x="3239627" y="4755767"/>
                  </a:moveTo>
                  <a:lnTo>
                    <a:pt x="0" y="1516140"/>
                  </a:lnTo>
                  <a:lnTo>
                    <a:pt x="1516140" y="0"/>
                  </a:lnTo>
                  <a:lnTo>
                    <a:pt x="1718214" y="0"/>
                  </a:lnTo>
                  <a:lnTo>
                    <a:pt x="204223" y="1513990"/>
                  </a:lnTo>
                  <a:lnTo>
                    <a:pt x="3342813" y="4652581"/>
                  </a:lnTo>
                  <a:lnTo>
                    <a:pt x="3239627" y="4755767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97975" y="2"/>
              <a:ext cx="4890135" cy="7666355"/>
            </a:xfrm>
            <a:custGeom>
              <a:avLst/>
              <a:gdLst/>
              <a:ahLst/>
              <a:cxnLst/>
              <a:rect l="l" t="t" r="r" b="b"/>
              <a:pathLst>
                <a:path w="4890134" h="7666355">
                  <a:moveTo>
                    <a:pt x="4890023" y="6742783"/>
                  </a:moveTo>
                  <a:lnTo>
                    <a:pt x="3967027" y="7665779"/>
                  </a:lnTo>
                  <a:lnTo>
                    <a:pt x="0" y="3698751"/>
                  </a:lnTo>
                  <a:lnTo>
                    <a:pt x="3698751" y="0"/>
                  </a:lnTo>
                  <a:lnTo>
                    <a:pt x="4235304" y="0"/>
                  </a:lnTo>
                  <a:lnTo>
                    <a:pt x="4890023" y="654718"/>
                  </a:lnTo>
                  <a:lnTo>
                    <a:pt x="4890023" y="67427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506006" y="1"/>
              <a:ext cx="4782185" cy="7666355"/>
            </a:xfrm>
            <a:custGeom>
              <a:avLst/>
              <a:gdLst/>
              <a:ahLst/>
              <a:cxnLst/>
              <a:rect l="l" t="t" r="r" b="b"/>
              <a:pathLst>
                <a:path w="4782184" h="7666355">
                  <a:moveTo>
                    <a:pt x="4781993" y="6850814"/>
                  </a:moveTo>
                  <a:lnTo>
                    <a:pt x="3967027" y="7665779"/>
                  </a:lnTo>
                  <a:lnTo>
                    <a:pt x="0" y="3698751"/>
                  </a:lnTo>
                  <a:lnTo>
                    <a:pt x="3698751" y="0"/>
                  </a:lnTo>
                  <a:lnTo>
                    <a:pt x="4235303" y="0"/>
                  </a:lnTo>
                  <a:lnTo>
                    <a:pt x="4781993" y="546689"/>
                  </a:lnTo>
                  <a:lnTo>
                    <a:pt x="4781993" y="6850814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36650" y="163002"/>
              <a:ext cx="4351655" cy="7071995"/>
            </a:xfrm>
            <a:custGeom>
              <a:avLst/>
              <a:gdLst/>
              <a:ahLst/>
              <a:cxnLst/>
              <a:rect l="l" t="t" r="r" b="b"/>
              <a:pathLst>
                <a:path w="4351655" h="7071995">
                  <a:moveTo>
                    <a:pt x="3535975" y="7071951"/>
                  </a:moveTo>
                  <a:lnTo>
                    <a:pt x="0" y="3535975"/>
                  </a:lnTo>
                  <a:lnTo>
                    <a:pt x="3535975" y="0"/>
                  </a:lnTo>
                  <a:lnTo>
                    <a:pt x="4351349" y="815373"/>
                  </a:lnTo>
                  <a:lnTo>
                    <a:pt x="4351349" y="1035932"/>
                  </a:lnTo>
                  <a:lnTo>
                    <a:pt x="3535975" y="220558"/>
                  </a:lnTo>
                  <a:lnTo>
                    <a:pt x="222904" y="3533629"/>
                  </a:lnTo>
                  <a:lnTo>
                    <a:pt x="3648601" y="6959326"/>
                  </a:lnTo>
                  <a:lnTo>
                    <a:pt x="3535975" y="7071951"/>
                  </a:lnTo>
                  <a:close/>
                </a:path>
                <a:path w="4351655" h="7071995">
                  <a:moveTo>
                    <a:pt x="3648601" y="6959326"/>
                  </a:moveTo>
                  <a:lnTo>
                    <a:pt x="3535975" y="6846700"/>
                  </a:lnTo>
                  <a:lnTo>
                    <a:pt x="4351349" y="6031326"/>
                  </a:lnTo>
                  <a:lnTo>
                    <a:pt x="4351349" y="6256578"/>
                  </a:lnTo>
                  <a:lnTo>
                    <a:pt x="3648601" y="6959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39832"/>
              <a:ext cx="3749040" cy="875030"/>
            </a:xfrm>
            <a:custGeom>
              <a:avLst/>
              <a:gdLst/>
              <a:ahLst/>
              <a:cxnLst/>
              <a:rect l="l" t="t" r="r" b="b"/>
              <a:pathLst>
                <a:path w="3749040" h="875030">
                  <a:moveTo>
                    <a:pt x="3664000" y="874896"/>
                  </a:moveTo>
                  <a:lnTo>
                    <a:pt x="3631024" y="868247"/>
                  </a:lnTo>
                  <a:lnTo>
                    <a:pt x="3604062" y="850127"/>
                  </a:lnTo>
                  <a:lnTo>
                    <a:pt x="3585866" y="823277"/>
                  </a:lnTo>
                  <a:lnTo>
                    <a:pt x="3579189" y="790438"/>
                  </a:lnTo>
                  <a:lnTo>
                    <a:pt x="3580582" y="774806"/>
                  </a:lnTo>
                  <a:lnTo>
                    <a:pt x="3584626" y="760391"/>
                  </a:lnTo>
                  <a:lnTo>
                    <a:pt x="3591116" y="747194"/>
                  </a:lnTo>
                  <a:lnTo>
                    <a:pt x="3599848" y="735216"/>
                  </a:lnTo>
                  <a:lnTo>
                    <a:pt x="3005084" y="28152"/>
                  </a:lnTo>
                  <a:lnTo>
                    <a:pt x="0" y="28152"/>
                  </a:lnTo>
                  <a:lnTo>
                    <a:pt x="0" y="0"/>
                  </a:lnTo>
                  <a:lnTo>
                    <a:pt x="3017044" y="0"/>
                  </a:lnTo>
                  <a:lnTo>
                    <a:pt x="3619420" y="717891"/>
                  </a:lnTo>
                  <a:lnTo>
                    <a:pt x="3703078" y="717891"/>
                  </a:lnTo>
                  <a:lnTo>
                    <a:pt x="3722036" y="730343"/>
                  </a:lnTo>
                  <a:lnTo>
                    <a:pt x="3740877" y="757142"/>
                  </a:lnTo>
                  <a:lnTo>
                    <a:pt x="3748811" y="790438"/>
                  </a:lnTo>
                  <a:lnTo>
                    <a:pt x="3742134" y="823277"/>
                  </a:lnTo>
                  <a:lnTo>
                    <a:pt x="3723938" y="850127"/>
                  </a:lnTo>
                  <a:lnTo>
                    <a:pt x="3696976" y="868247"/>
                  </a:lnTo>
                  <a:lnTo>
                    <a:pt x="3664000" y="874896"/>
                  </a:lnTo>
                  <a:close/>
                </a:path>
                <a:path w="3749040" h="875030">
                  <a:moveTo>
                    <a:pt x="3703078" y="717891"/>
                  </a:moveTo>
                  <a:lnTo>
                    <a:pt x="3619420" y="717891"/>
                  </a:lnTo>
                  <a:lnTo>
                    <a:pt x="3628951" y="712833"/>
                  </a:lnTo>
                  <a:lnTo>
                    <a:pt x="3639400" y="709094"/>
                  </a:lnTo>
                  <a:lnTo>
                    <a:pt x="3650460" y="706776"/>
                  </a:lnTo>
                  <a:lnTo>
                    <a:pt x="3661825" y="705980"/>
                  </a:lnTo>
                  <a:lnTo>
                    <a:pt x="3694836" y="712477"/>
                  </a:lnTo>
                  <a:lnTo>
                    <a:pt x="3703078" y="717891"/>
                  </a:lnTo>
                  <a:close/>
                </a:path>
              </a:pathLst>
            </a:custGeom>
            <a:solidFill>
              <a:srgbClr val="002629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034521"/>
              <a:ext cx="2641600" cy="2252980"/>
            </a:xfrm>
            <a:custGeom>
              <a:avLst/>
              <a:gdLst/>
              <a:ahLst/>
              <a:cxnLst/>
              <a:rect l="l" t="t" r="r" b="b"/>
              <a:pathLst>
                <a:path w="2641600" h="2252979">
                  <a:moveTo>
                    <a:pt x="2489588" y="2252477"/>
                  </a:moveTo>
                  <a:lnTo>
                    <a:pt x="2470045" y="2252477"/>
                  </a:lnTo>
                  <a:lnTo>
                    <a:pt x="2474864" y="2242615"/>
                  </a:lnTo>
                  <a:lnTo>
                    <a:pt x="2485704" y="2219349"/>
                  </a:lnTo>
                  <a:lnTo>
                    <a:pt x="2496014" y="2196084"/>
                  </a:lnTo>
                  <a:lnTo>
                    <a:pt x="2505796" y="2172819"/>
                  </a:lnTo>
                  <a:lnTo>
                    <a:pt x="2507206" y="2168589"/>
                  </a:lnTo>
                  <a:lnTo>
                    <a:pt x="2512846" y="2165769"/>
                  </a:lnTo>
                  <a:lnTo>
                    <a:pt x="2517076" y="2168589"/>
                  </a:lnTo>
                  <a:lnTo>
                    <a:pt x="2521306" y="2169999"/>
                  </a:lnTo>
                  <a:lnTo>
                    <a:pt x="2524126" y="2175639"/>
                  </a:lnTo>
                  <a:lnTo>
                    <a:pt x="2521306" y="2179869"/>
                  </a:lnTo>
                  <a:lnTo>
                    <a:pt x="2511524" y="2203355"/>
                  </a:lnTo>
                  <a:lnTo>
                    <a:pt x="2501214" y="2227104"/>
                  </a:lnTo>
                  <a:lnTo>
                    <a:pt x="2490374" y="2250854"/>
                  </a:lnTo>
                  <a:lnTo>
                    <a:pt x="2489588" y="2252477"/>
                  </a:lnTo>
                  <a:close/>
                </a:path>
                <a:path w="2641600" h="2252979">
                  <a:moveTo>
                    <a:pt x="2553736" y="2088219"/>
                  </a:moveTo>
                  <a:lnTo>
                    <a:pt x="2548096" y="2088219"/>
                  </a:lnTo>
                  <a:lnTo>
                    <a:pt x="2543866" y="2086809"/>
                  </a:lnTo>
                  <a:lnTo>
                    <a:pt x="2541046" y="2082579"/>
                  </a:lnTo>
                  <a:lnTo>
                    <a:pt x="2542457" y="2076939"/>
                  </a:lnTo>
                  <a:lnTo>
                    <a:pt x="2550652" y="2052616"/>
                  </a:lnTo>
                  <a:lnTo>
                    <a:pt x="2558319" y="2028294"/>
                  </a:lnTo>
                  <a:lnTo>
                    <a:pt x="2565457" y="2003971"/>
                  </a:lnTo>
                  <a:lnTo>
                    <a:pt x="2572067" y="1979648"/>
                  </a:lnTo>
                  <a:lnTo>
                    <a:pt x="2573477" y="1975418"/>
                  </a:lnTo>
                  <a:lnTo>
                    <a:pt x="2577707" y="1972598"/>
                  </a:lnTo>
                  <a:lnTo>
                    <a:pt x="2586167" y="1975419"/>
                  </a:lnTo>
                  <a:lnTo>
                    <a:pt x="2588987" y="1979648"/>
                  </a:lnTo>
                  <a:lnTo>
                    <a:pt x="2587577" y="1983879"/>
                  </a:lnTo>
                  <a:lnTo>
                    <a:pt x="2580967" y="2008421"/>
                  </a:lnTo>
                  <a:lnTo>
                    <a:pt x="2573829" y="2033229"/>
                  </a:lnTo>
                  <a:lnTo>
                    <a:pt x="2566162" y="2058036"/>
                  </a:lnTo>
                  <a:lnTo>
                    <a:pt x="2556556" y="2086809"/>
                  </a:lnTo>
                  <a:lnTo>
                    <a:pt x="2553736" y="2088219"/>
                  </a:lnTo>
                  <a:close/>
                </a:path>
                <a:path w="2641600" h="2252979">
                  <a:moveTo>
                    <a:pt x="2607317" y="1890818"/>
                  </a:moveTo>
                  <a:lnTo>
                    <a:pt x="2601677" y="1890818"/>
                  </a:lnTo>
                  <a:lnTo>
                    <a:pt x="2597447" y="1889408"/>
                  </a:lnTo>
                  <a:lnTo>
                    <a:pt x="2594627" y="1885178"/>
                  </a:lnTo>
                  <a:lnTo>
                    <a:pt x="2594627" y="1880948"/>
                  </a:lnTo>
                  <a:lnTo>
                    <a:pt x="2599650" y="1855590"/>
                  </a:lnTo>
                  <a:lnTo>
                    <a:pt x="2604144" y="1830364"/>
                  </a:lnTo>
                  <a:lnTo>
                    <a:pt x="2608110" y="1805402"/>
                  </a:lnTo>
                  <a:lnTo>
                    <a:pt x="2611547" y="1780837"/>
                  </a:lnTo>
                  <a:lnTo>
                    <a:pt x="2611547" y="1776607"/>
                  </a:lnTo>
                  <a:lnTo>
                    <a:pt x="2615777" y="1772377"/>
                  </a:lnTo>
                  <a:lnTo>
                    <a:pt x="2621416" y="1773787"/>
                  </a:lnTo>
                  <a:lnTo>
                    <a:pt x="2625647" y="1773787"/>
                  </a:lnTo>
                  <a:lnTo>
                    <a:pt x="2629877" y="1778018"/>
                  </a:lnTo>
                  <a:lnTo>
                    <a:pt x="2628467" y="1783657"/>
                  </a:lnTo>
                  <a:lnTo>
                    <a:pt x="2625030" y="1809038"/>
                  </a:lnTo>
                  <a:lnTo>
                    <a:pt x="2621064" y="1834418"/>
                  </a:lnTo>
                  <a:lnTo>
                    <a:pt x="2616570" y="1859798"/>
                  </a:lnTo>
                  <a:lnTo>
                    <a:pt x="2611546" y="1885178"/>
                  </a:lnTo>
                  <a:lnTo>
                    <a:pt x="2610137" y="1887998"/>
                  </a:lnTo>
                  <a:lnTo>
                    <a:pt x="2607317" y="1890818"/>
                  </a:lnTo>
                  <a:close/>
                </a:path>
                <a:path w="2641600" h="2252979">
                  <a:moveTo>
                    <a:pt x="2634107" y="1687777"/>
                  </a:moveTo>
                  <a:lnTo>
                    <a:pt x="2624237" y="1687777"/>
                  </a:lnTo>
                  <a:lnTo>
                    <a:pt x="2621417" y="1683547"/>
                  </a:lnTo>
                  <a:lnTo>
                    <a:pt x="2621417" y="1679317"/>
                  </a:lnTo>
                  <a:lnTo>
                    <a:pt x="2623047" y="1653937"/>
                  </a:lnTo>
                  <a:lnTo>
                    <a:pt x="2623884" y="1628557"/>
                  </a:lnTo>
                  <a:lnTo>
                    <a:pt x="2624190" y="1603397"/>
                  </a:lnTo>
                  <a:lnTo>
                    <a:pt x="2624237" y="1569337"/>
                  </a:lnTo>
                  <a:lnTo>
                    <a:pt x="2628467" y="1565107"/>
                  </a:lnTo>
                  <a:lnTo>
                    <a:pt x="2636927" y="1565107"/>
                  </a:lnTo>
                  <a:lnTo>
                    <a:pt x="2641157" y="1569337"/>
                  </a:lnTo>
                  <a:lnTo>
                    <a:pt x="2641157" y="1577797"/>
                  </a:lnTo>
                  <a:lnTo>
                    <a:pt x="2640915" y="1603397"/>
                  </a:lnTo>
                  <a:lnTo>
                    <a:pt x="2640276" y="1629262"/>
                  </a:lnTo>
                  <a:lnTo>
                    <a:pt x="2639372" y="1655127"/>
                  </a:lnTo>
                  <a:lnTo>
                    <a:pt x="2638394" y="1679317"/>
                  </a:lnTo>
                  <a:lnTo>
                    <a:pt x="2638337" y="1683547"/>
                  </a:lnTo>
                  <a:lnTo>
                    <a:pt x="2634107" y="1687777"/>
                  </a:lnTo>
                  <a:close/>
                </a:path>
                <a:path w="2641600" h="2252979">
                  <a:moveTo>
                    <a:pt x="2629877" y="1479096"/>
                  </a:moveTo>
                  <a:lnTo>
                    <a:pt x="2625647" y="1479096"/>
                  </a:lnTo>
                  <a:lnTo>
                    <a:pt x="2621417" y="1476276"/>
                  </a:lnTo>
                  <a:lnTo>
                    <a:pt x="2621298" y="1469226"/>
                  </a:lnTo>
                  <a:lnTo>
                    <a:pt x="2619280" y="1445256"/>
                  </a:lnTo>
                  <a:lnTo>
                    <a:pt x="2617011" y="1419876"/>
                  </a:lnTo>
                  <a:lnTo>
                    <a:pt x="2614477" y="1394496"/>
                  </a:lnTo>
                  <a:lnTo>
                    <a:pt x="2611547" y="1369116"/>
                  </a:lnTo>
                  <a:lnTo>
                    <a:pt x="2611547" y="1364886"/>
                  </a:lnTo>
                  <a:lnTo>
                    <a:pt x="2614367" y="1360656"/>
                  </a:lnTo>
                  <a:lnTo>
                    <a:pt x="2618597" y="1359246"/>
                  </a:lnTo>
                  <a:lnTo>
                    <a:pt x="2622827" y="1359246"/>
                  </a:lnTo>
                  <a:lnTo>
                    <a:pt x="2634459" y="1417761"/>
                  </a:lnTo>
                  <a:lnTo>
                    <a:pt x="2638337" y="1469226"/>
                  </a:lnTo>
                  <a:lnTo>
                    <a:pt x="2638337" y="1473456"/>
                  </a:lnTo>
                  <a:lnTo>
                    <a:pt x="2634107" y="1477686"/>
                  </a:lnTo>
                  <a:lnTo>
                    <a:pt x="2629877" y="1479096"/>
                  </a:lnTo>
                  <a:close/>
                </a:path>
                <a:path w="2641600" h="2252979">
                  <a:moveTo>
                    <a:pt x="2601677" y="1274645"/>
                  </a:moveTo>
                  <a:lnTo>
                    <a:pt x="2597447" y="1274645"/>
                  </a:lnTo>
                  <a:lnTo>
                    <a:pt x="2594627" y="1271825"/>
                  </a:lnTo>
                  <a:lnTo>
                    <a:pt x="2593217" y="1267595"/>
                  </a:lnTo>
                  <a:lnTo>
                    <a:pt x="2587885" y="1242457"/>
                  </a:lnTo>
                  <a:lnTo>
                    <a:pt x="2582289" y="1217716"/>
                  </a:lnTo>
                  <a:lnTo>
                    <a:pt x="2576164" y="1193239"/>
                  </a:lnTo>
                  <a:lnTo>
                    <a:pt x="2569247" y="1168895"/>
                  </a:lnTo>
                  <a:lnTo>
                    <a:pt x="2567837" y="1164665"/>
                  </a:lnTo>
                  <a:lnTo>
                    <a:pt x="2570657" y="1159025"/>
                  </a:lnTo>
                  <a:lnTo>
                    <a:pt x="2574887" y="1159025"/>
                  </a:lnTo>
                  <a:lnTo>
                    <a:pt x="2579117" y="1157615"/>
                  </a:lnTo>
                  <a:lnTo>
                    <a:pt x="2584756" y="1160435"/>
                  </a:lnTo>
                  <a:lnTo>
                    <a:pt x="2584756" y="1164665"/>
                  </a:lnTo>
                  <a:lnTo>
                    <a:pt x="2591080" y="1189230"/>
                  </a:lnTo>
                  <a:lnTo>
                    <a:pt x="2597270" y="1214191"/>
                  </a:lnTo>
                  <a:lnTo>
                    <a:pt x="2603197" y="1239417"/>
                  </a:lnTo>
                  <a:lnTo>
                    <a:pt x="2608727" y="1264775"/>
                  </a:lnTo>
                  <a:lnTo>
                    <a:pt x="2610137" y="1269005"/>
                  </a:lnTo>
                  <a:lnTo>
                    <a:pt x="2607316" y="1273235"/>
                  </a:lnTo>
                  <a:lnTo>
                    <a:pt x="2601677" y="1274645"/>
                  </a:lnTo>
                  <a:close/>
                </a:path>
                <a:path w="2641600" h="2252979">
                  <a:moveTo>
                    <a:pt x="2550916" y="1077244"/>
                  </a:moveTo>
                  <a:lnTo>
                    <a:pt x="2545276" y="1077244"/>
                  </a:lnTo>
                  <a:lnTo>
                    <a:pt x="2542456" y="1074424"/>
                  </a:lnTo>
                  <a:lnTo>
                    <a:pt x="2541046" y="1071604"/>
                  </a:lnTo>
                  <a:lnTo>
                    <a:pt x="2532542" y="1047502"/>
                  </a:lnTo>
                  <a:lnTo>
                    <a:pt x="2523774" y="1023664"/>
                  </a:lnTo>
                  <a:lnTo>
                    <a:pt x="2514476" y="999826"/>
                  </a:lnTo>
                  <a:lnTo>
                    <a:pt x="2504386" y="975724"/>
                  </a:lnTo>
                  <a:lnTo>
                    <a:pt x="2502976" y="971494"/>
                  </a:lnTo>
                  <a:lnTo>
                    <a:pt x="2504386" y="965854"/>
                  </a:lnTo>
                  <a:lnTo>
                    <a:pt x="2512846" y="963034"/>
                  </a:lnTo>
                  <a:lnTo>
                    <a:pt x="2518486" y="964444"/>
                  </a:lnTo>
                  <a:lnTo>
                    <a:pt x="2519896" y="968674"/>
                  </a:lnTo>
                  <a:lnTo>
                    <a:pt x="2529392" y="992181"/>
                  </a:lnTo>
                  <a:lnTo>
                    <a:pt x="2538755" y="1016085"/>
                  </a:lnTo>
                  <a:lnTo>
                    <a:pt x="2547854" y="1040254"/>
                  </a:lnTo>
                  <a:lnTo>
                    <a:pt x="2556556" y="1064554"/>
                  </a:lnTo>
                  <a:lnTo>
                    <a:pt x="2557966" y="1068784"/>
                  </a:lnTo>
                  <a:lnTo>
                    <a:pt x="2555146" y="1074424"/>
                  </a:lnTo>
                  <a:lnTo>
                    <a:pt x="2550916" y="1075834"/>
                  </a:lnTo>
                  <a:lnTo>
                    <a:pt x="2550916" y="1077244"/>
                  </a:lnTo>
                  <a:close/>
                </a:path>
                <a:path w="2641600" h="2252979">
                  <a:moveTo>
                    <a:pt x="2471956" y="888304"/>
                  </a:moveTo>
                  <a:lnTo>
                    <a:pt x="2467726" y="888304"/>
                  </a:lnTo>
                  <a:lnTo>
                    <a:pt x="2464906" y="886894"/>
                  </a:lnTo>
                  <a:lnTo>
                    <a:pt x="2463496" y="884073"/>
                  </a:lnTo>
                  <a:lnTo>
                    <a:pt x="2440055" y="838953"/>
                  </a:lnTo>
                  <a:lnTo>
                    <a:pt x="2428004" y="816261"/>
                  </a:lnTo>
                  <a:lnTo>
                    <a:pt x="2415556" y="793833"/>
                  </a:lnTo>
                  <a:lnTo>
                    <a:pt x="2412736" y="789603"/>
                  </a:lnTo>
                  <a:lnTo>
                    <a:pt x="2414146" y="783963"/>
                  </a:lnTo>
                  <a:lnTo>
                    <a:pt x="2418376" y="782553"/>
                  </a:lnTo>
                  <a:lnTo>
                    <a:pt x="2422606" y="779733"/>
                  </a:lnTo>
                  <a:lnTo>
                    <a:pt x="2428246" y="781143"/>
                  </a:lnTo>
                  <a:lnTo>
                    <a:pt x="2429656" y="785373"/>
                  </a:lnTo>
                  <a:lnTo>
                    <a:pt x="2442324" y="807801"/>
                  </a:lnTo>
                  <a:lnTo>
                    <a:pt x="2454860" y="830493"/>
                  </a:lnTo>
                  <a:lnTo>
                    <a:pt x="2467131" y="853185"/>
                  </a:lnTo>
                  <a:lnTo>
                    <a:pt x="2479006" y="875613"/>
                  </a:lnTo>
                  <a:lnTo>
                    <a:pt x="2480416" y="879843"/>
                  </a:lnTo>
                  <a:lnTo>
                    <a:pt x="2479006" y="885483"/>
                  </a:lnTo>
                  <a:lnTo>
                    <a:pt x="2474776" y="886894"/>
                  </a:lnTo>
                  <a:lnTo>
                    <a:pt x="2471956" y="888304"/>
                  </a:lnTo>
                  <a:close/>
                </a:path>
                <a:path w="2641600" h="2252979">
                  <a:moveTo>
                    <a:pt x="2370436" y="710643"/>
                  </a:moveTo>
                  <a:lnTo>
                    <a:pt x="2364796" y="710643"/>
                  </a:lnTo>
                  <a:lnTo>
                    <a:pt x="2361976" y="709233"/>
                  </a:lnTo>
                  <a:lnTo>
                    <a:pt x="2360566" y="706413"/>
                  </a:lnTo>
                  <a:lnTo>
                    <a:pt x="2346355" y="685285"/>
                  </a:lnTo>
                  <a:lnTo>
                    <a:pt x="2331484" y="664289"/>
                  </a:lnTo>
                  <a:lnTo>
                    <a:pt x="2316349" y="643557"/>
                  </a:lnTo>
                  <a:lnTo>
                    <a:pt x="2301345" y="623222"/>
                  </a:lnTo>
                  <a:lnTo>
                    <a:pt x="2298525" y="618992"/>
                  </a:lnTo>
                  <a:lnTo>
                    <a:pt x="2298525" y="614762"/>
                  </a:lnTo>
                  <a:lnTo>
                    <a:pt x="2306985" y="609122"/>
                  </a:lnTo>
                  <a:lnTo>
                    <a:pt x="2311216" y="609122"/>
                  </a:lnTo>
                  <a:lnTo>
                    <a:pt x="2314035" y="613352"/>
                  </a:lnTo>
                  <a:lnTo>
                    <a:pt x="2329656" y="633687"/>
                  </a:lnTo>
                  <a:lnTo>
                    <a:pt x="2344879" y="654419"/>
                  </a:lnTo>
                  <a:lnTo>
                    <a:pt x="2359839" y="675415"/>
                  </a:lnTo>
                  <a:lnTo>
                    <a:pt x="2374666" y="696543"/>
                  </a:lnTo>
                  <a:lnTo>
                    <a:pt x="2377486" y="700773"/>
                  </a:lnTo>
                  <a:lnTo>
                    <a:pt x="2376076" y="706413"/>
                  </a:lnTo>
                  <a:lnTo>
                    <a:pt x="2371846" y="707823"/>
                  </a:lnTo>
                  <a:lnTo>
                    <a:pt x="2370436" y="710643"/>
                  </a:lnTo>
                  <a:close/>
                </a:path>
                <a:path w="2641600" h="2252979">
                  <a:moveTo>
                    <a:pt x="2246355" y="548492"/>
                  </a:moveTo>
                  <a:lnTo>
                    <a:pt x="2239305" y="548492"/>
                  </a:lnTo>
                  <a:lnTo>
                    <a:pt x="2237895" y="547082"/>
                  </a:lnTo>
                  <a:lnTo>
                    <a:pt x="2235075" y="545672"/>
                  </a:lnTo>
                  <a:lnTo>
                    <a:pt x="2200354" y="507778"/>
                  </a:lnTo>
                  <a:lnTo>
                    <a:pt x="2164575" y="470942"/>
                  </a:lnTo>
                  <a:lnTo>
                    <a:pt x="2161755" y="468122"/>
                  </a:lnTo>
                  <a:lnTo>
                    <a:pt x="2161755" y="462482"/>
                  </a:lnTo>
                  <a:lnTo>
                    <a:pt x="2164575" y="458251"/>
                  </a:lnTo>
                  <a:lnTo>
                    <a:pt x="2167395" y="455431"/>
                  </a:lnTo>
                  <a:lnTo>
                    <a:pt x="2173035" y="455431"/>
                  </a:lnTo>
                  <a:lnTo>
                    <a:pt x="2213044" y="495088"/>
                  </a:lnTo>
                  <a:lnTo>
                    <a:pt x="2247765" y="532982"/>
                  </a:lnTo>
                  <a:lnTo>
                    <a:pt x="2250585" y="535802"/>
                  </a:lnTo>
                  <a:lnTo>
                    <a:pt x="2250585" y="541442"/>
                  </a:lnTo>
                  <a:lnTo>
                    <a:pt x="2246355" y="545672"/>
                  </a:lnTo>
                  <a:lnTo>
                    <a:pt x="2246355" y="548492"/>
                  </a:lnTo>
                  <a:close/>
                </a:path>
                <a:path w="2641600" h="2252979">
                  <a:moveTo>
                    <a:pt x="0" y="438544"/>
                  </a:moveTo>
                  <a:lnTo>
                    <a:pt x="0" y="413954"/>
                  </a:lnTo>
                  <a:lnTo>
                    <a:pt x="5172" y="409144"/>
                  </a:lnTo>
                  <a:lnTo>
                    <a:pt x="24185" y="391981"/>
                  </a:lnTo>
                  <a:lnTo>
                    <a:pt x="28415" y="389161"/>
                  </a:lnTo>
                  <a:lnTo>
                    <a:pt x="32645" y="389161"/>
                  </a:lnTo>
                  <a:lnTo>
                    <a:pt x="39695" y="396211"/>
                  </a:lnTo>
                  <a:lnTo>
                    <a:pt x="39695" y="401851"/>
                  </a:lnTo>
                  <a:lnTo>
                    <a:pt x="35465" y="406081"/>
                  </a:lnTo>
                  <a:lnTo>
                    <a:pt x="16452" y="423244"/>
                  </a:lnTo>
                  <a:lnTo>
                    <a:pt x="0" y="438544"/>
                  </a:lnTo>
                  <a:close/>
                </a:path>
                <a:path w="2641600" h="2252979">
                  <a:moveTo>
                    <a:pt x="2098304" y="404671"/>
                  </a:moveTo>
                  <a:lnTo>
                    <a:pt x="2092664" y="404671"/>
                  </a:lnTo>
                  <a:lnTo>
                    <a:pt x="2091254" y="403261"/>
                  </a:lnTo>
                  <a:lnTo>
                    <a:pt x="2071977" y="386583"/>
                  </a:lnTo>
                  <a:lnTo>
                    <a:pt x="2052303" y="370302"/>
                  </a:lnTo>
                  <a:lnTo>
                    <a:pt x="2032365" y="354286"/>
                  </a:lnTo>
                  <a:lnTo>
                    <a:pt x="2012294" y="338401"/>
                  </a:lnTo>
                  <a:lnTo>
                    <a:pt x="2008064" y="335581"/>
                  </a:lnTo>
                  <a:lnTo>
                    <a:pt x="2008064" y="329941"/>
                  </a:lnTo>
                  <a:lnTo>
                    <a:pt x="2010884" y="327121"/>
                  </a:lnTo>
                  <a:lnTo>
                    <a:pt x="2013704" y="322891"/>
                  </a:lnTo>
                  <a:lnTo>
                    <a:pt x="2019344" y="322891"/>
                  </a:lnTo>
                  <a:lnTo>
                    <a:pt x="2022164" y="325711"/>
                  </a:lnTo>
                  <a:lnTo>
                    <a:pt x="2062349" y="357612"/>
                  </a:lnTo>
                  <a:lnTo>
                    <a:pt x="2082442" y="373893"/>
                  </a:lnTo>
                  <a:lnTo>
                    <a:pt x="2102534" y="390571"/>
                  </a:lnTo>
                  <a:lnTo>
                    <a:pt x="2106764" y="393391"/>
                  </a:lnTo>
                  <a:lnTo>
                    <a:pt x="2106764" y="399031"/>
                  </a:lnTo>
                  <a:lnTo>
                    <a:pt x="2103944" y="403261"/>
                  </a:lnTo>
                  <a:lnTo>
                    <a:pt x="2101124" y="403261"/>
                  </a:lnTo>
                  <a:lnTo>
                    <a:pt x="2098304" y="404671"/>
                  </a:lnTo>
                  <a:close/>
                </a:path>
                <a:path w="2641600" h="2252979">
                  <a:moveTo>
                    <a:pt x="113015" y="342631"/>
                  </a:moveTo>
                  <a:lnTo>
                    <a:pt x="105965" y="342631"/>
                  </a:lnTo>
                  <a:lnTo>
                    <a:pt x="103145" y="341221"/>
                  </a:lnTo>
                  <a:lnTo>
                    <a:pt x="101735" y="339811"/>
                  </a:lnTo>
                  <a:lnTo>
                    <a:pt x="98915" y="335581"/>
                  </a:lnTo>
                  <a:lnTo>
                    <a:pt x="98915" y="331351"/>
                  </a:lnTo>
                  <a:lnTo>
                    <a:pt x="103145" y="328531"/>
                  </a:lnTo>
                  <a:lnTo>
                    <a:pt x="123480" y="312911"/>
                  </a:lnTo>
                  <a:lnTo>
                    <a:pt x="144211" y="297687"/>
                  </a:lnTo>
                  <a:lnTo>
                    <a:pt x="165207" y="282728"/>
                  </a:lnTo>
                  <a:lnTo>
                    <a:pt x="186335" y="267901"/>
                  </a:lnTo>
                  <a:lnTo>
                    <a:pt x="190565" y="265081"/>
                  </a:lnTo>
                  <a:lnTo>
                    <a:pt x="196206" y="266491"/>
                  </a:lnTo>
                  <a:lnTo>
                    <a:pt x="197615" y="270721"/>
                  </a:lnTo>
                  <a:lnTo>
                    <a:pt x="200436" y="274951"/>
                  </a:lnTo>
                  <a:lnTo>
                    <a:pt x="199025" y="280591"/>
                  </a:lnTo>
                  <a:lnTo>
                    <a:pt x="194795" y="282001"/>
                  </a:lnTo>
                  <a:lnTo>
                    <a:pt x="173667" y="296211"/>
                  </a:lnTo>
                  <a:lnTo>
                    <a:pt x="152672" y="311082"/>
                  </a:lnTo>
                  <a:lnTo>
                    <a:pt x="111605" y="341221"/>
                  </a:lnTo>
                  <a:lnTo>
                    <a:pt x="113015" y="342631"/>
                  </a:lnTo>
                  <a:close/>
                </a:path>
                <a:path w="2641600" h="2252979">
                  <a:moveTo>
                    <a:pt x="1936153" y="279181"/>
                  </a:moveTo>
                  <a:lnTo>
                    <a:pt x="1930514" y="279181"/>
                  </a:lnTo>
                  <a:lnTo>
                    <a:pt x="1929103" y="277771"/>
                  </a:lnTo>
                  <a:lnTo>
                    <a:pt x="1907711" y="264045"/>
                  </a:lnTo>
                  <a:lnTo>
                    <a:pt x="1885922" y="250452"/>
                  </a:lnTo>
                  <a:lnTo>
                    <a:pt x="1863869" y="237123"/>
                  </a:lnTo>
                  <a:lnTo>
                    <a:pt x="1841683" y="224190"/>
                  </a:lnTo>
                  <a:lnTo>
                    <a:pt x="1837453" y="221370"/>
                  </a:lnTo>
                  <a:lnTo>
                    <a:pt x="1836043" y="217140"/>
                  </a:lnTo>
                  <a:lnTo>
                    <a:pt x="1841683" y="208680"/>
                  </a:lnTo>
                  <a:lnTo>
                    <a:pt x="1845913" y="207270"/>
                  </a:lnTo>
                  <a:lnTo>
                    <a:pt x="1850143" y="210090"/>
                  </a:lnTo>
                  <a:lnTo>
                    <a:pt x="1872329" y="223045"/>
                  </a:lnTo>
                  <a:lnTo>
                    <a:pt x="1894382" y="236528"/>
                  </a:lnTo>
                  <a:lnTo>
                    <a:pt x="1916171" y="250540"/>
                  </a:lnTo>
                  <a:lnTo>
                    <a:pt x="1937564" y="265081"/>
                  </a:lnTo>
                  <a:lnTo>
                    <a:pt x="1941794" y="267901"/>
                  </a:lnTo>
                  <a:lnTo>
                    <a:pt x="1943203" y="273541"/>
                  </a:lnTo>
                  <a:lnTo>
                    <a:pt x="1938974" y="277771"/>
                  </a:lnTo>
                  <a:lnTo>
                    <a:pt x="1936153" y="279181"/>
                  </a:lnTo>
                  <a:close/>
                </a:path>
                <a:path w="2641600" h="2252979">
                  <a:moveTo>
                    <a:pt x="282216" y="228420"/>
                  </a:moveTo>
                  <a:lnTo>
                    <a:pt x="276576" y="228420"/>
                  </a:lnTo>
                  <a:lnTo>
                    <a:pt x="273756" y="227010"/>
                  </a:lnTo>
                  <a:lnTo>
                    <a:pt x="272346" y="224190"/>
                  </a:lnTo>
                  <a:lnTo>
                    <a:pt x="269526" y="219960"/>
                  </a:lnTo>
                  <a:lnTo>
                    <a:pt x="270936" y="214320"/>
                  </a:lnTo>
                  <a:lnTo>
                    <a:pt x="275166" y="212910"/>
                  </a:lnTo>
                  <a:lnTo>
                    <a:pt x="297594" y="200242"/>
                  </a:lnTo>
                  <a:lnTo>
                    <a:pt x="320286" y="187706"/>
                  </a:lnTo>
                  <a:lnTo>
                    <a:pt x="342978" y="175435"/>
                  </a:lnTo>
                  <a:lnTo>
                    <a:pt x="365406" y="163560"/>
                  </a:lnTo>
                  <a:lnTo>
                    <a:pt x="369636" y="162150"/>
                  </a:lnTo>
                  <a:lnTo>
                    <a:pt x="375276" y="163560"/>
                  </a:lnTo>
                  <a:lnTo>
                    <a:pt x="378096" y="172020"/>
                  </a:lnTo>
                  <a:lnTo>
                    <a:pt x="376686" y="177660"/>
                  </a:lnTo>
                  <a:lnTo>
                    <a:pt x="372456" y="179070"/>
                  </a:lnTo>
                  <a:lnTo>
                    <a:pt x="349434" y="190725"/>
                  </a:lnTo>
                  <a:lnTo>
                    <a:pt x="326807" y="202512"/>
                  </a:lnTo>
                  <a:lnTo>
                    <a:pt x="304446" y="214563"/>
                  </a:lnTo>
                  <a:lnTo>
                    <a:pt x="282216" y="227010"/>
                  </a:lnTo>
                  <a:lnTo>
                    <a:pt x="282216" y="228420"/>
                  </a:lnTo>
                  <a:close/>
                </a:path>
                <a:path w="2641600" h="2252979">
                  <a:moveTo>
                    <a:pt x="1758493" y="177660"/>
                  </a:moveTo>
                  <a:lnTo>
                    <a:pt x="1752853" y="177660"/>
                  </a:lnTo>
                  <a:lnTo>
                    <a:pt x="1751443" y="176250"/>
                  </a:lnTo>
                  <a:lnTo>
                    <a:pt x="1728178" y="164882"/>
                  </a:lnTo>
                  <a:lnTo>
                    <a:pt x="1704913" y="154043"/>
                  </a:lnTo>
                  <a:lnTo>
                    <a:pt x="1681647" y="143732"/>
                  </a:lnTo>
                  <a:lnTo>
                    <a:pt x="1658382" y="133950"/>
                  </a:lnTo>
                  <a:lnTo>
                    <a:pt x="1654152" y="132540"/>
                  </a:lnTo>
                  <a:lnTo>
                    <a:pt x="1651332" y="126900"/>
                  </a:lnTo>
                  <a:lnTo>
                    <a:pt x="1654152" y="122670"/>
                  </a:lnTo>
                  <a:lnTo>
                    <a:pt x="1655562" y="118440"/>
                  </a:lnTo>
                  <a:lnTo>
                    <a:pt x="1661202" y="115620"/>
                  </a:lnTo>
                  <a:lnTo>
                    <a:pt x="1665432" y="118440"/>
                  </a:lnTo>
                  <a:lnTo>
                    <a:pt x="1688918" y="128222"/>
                  </a:lnTo>
                  <a:lnTo>
                    <a:pt x="1712667" y="138532"/>
                  </a:lnTo>
                  <a:lnTo>
                    <a:pt x="1736417" y="149372"/>
                  </a:lnTo>
                  <a:lnTo>
                    <a:pt x="1759903" y="160740"/>
                  </a:lnTo>
                  <a:lnTo>
                    <a:pt x="1764133" y="162150"/>
                  </a:lnTo>
                  <a:lnTo>
                    <a:pt x="1765543" y="167790"/>
                  </a:lnTo>
                  <a:lnTo>
                    <a:pt x="1764133" y="172020"/>
                  </a:lnTo>
                  <a:lnTo>
                    <a:pt x="1762723" y="174840"/>
                  </a:lnTo>
                  <a:lnTo>
                    <a:pt x="1758493" y="177660"/>
                  </a:lnTo>
                  <a:close/>
                </a:path>
                <a:path w="2641600" h="2252979">
                  <a:moveTo>
                    <a:pt x="464107" y="136770"/>
                  </a:moveTo>
                  <a:lnTo>
                    <a:pt x="459877" y="136770"/>
                  </a:lnTo>
                  <a:lnTo>
                    <a:pt x="455647" y="135360"/>
                  </a:lnTo>
                  <a:lnTo>
                    <a:pt x="452827" y="126900"/>
                  </a:lnTo>
                  <a:lnTo>
                    <a:pt x="454237" y="121260"/>
                  </a:lnTo>
                  <a:lnTo>
                    <a:pt x="458467" y="119850"/>
                  </a:lnTo>
                  <a:lnTo>
                    <a:pt x="481974" y="110354"/>
                  </a:lnTo>
                  <a:lnTo>
                    <a:pt x="505878" y="100991"/>
                  </a:lnTo>
                  <a:lnTo>
                    <a:pt x="530047" y="91892"/>
                  </a:lnTo>
                  <a:lnTo>
                    <a:pt x="554347" y="83190"/>
                  </a:lnTo>
                  <a:lnTo>
                    <a:pt x="558577" y="81780"/>
                  </a:lnTo>
                  <a:lnTo>
                    <a:pt x="564217" y="84600"/>
                  </a:lnTo>
                  <a:lnTo>
                    <a:pt x="567037" y="93060"/>
                  </a:lnTo>
                  <a:lnTo>
                    <a:pt x="564217" y="98700"/>
                  </a:lnTo>
                  <a:lnTo>
                    <a:pt x="559987" y="100110"/>
                  </a:lnTo>
                  <a:lnTo>
                    <a:pt x="535885" y="108614"/>
                  </a:lnTo>
                  <a:lnTo>
                    <a:pt x="512047" y="117382"/>
                  </a:lnTo>
                  <a:lnTo>
                    <a:pt x="488209" y="126680"/>
                  </a:lnTo>
                  <a:lnTo>
                    <a:pt x="464107" y="136770"/>
                  </a:lnTo>
                  <a:close/>
                </a:path>
                <a:path w="2641600" h="2252979">
                  <a:moveTo>
                    <a:pt x="1569552" y="98700"/>
                  </a:moveTo>
                  <a:lnTo>
                    <a:pt x="1563912" y="98700"/>
                  </a:lnTo>
                  <a:lnTo>
                    <a:pt x="1539589" y="90504"/>
                  </a:lnTo>
                  <a:lnTo>
                    <a:pt x="1515267" y="82837"/>
                  </a:lnTo>
                  <a:lnTo>
                    <a:pt x="1490944" y="75699"/>
                  </a:lnTo>
                  <a:lnTo>
                    <a:pt x="1466621" y="69090"/>
                  </a:lnTo>
                  <a:lnTo>
                    <a:pt x="1462391" y="67680"/>
                  </a:lnTo>
                  <a:lnTo>
                    <a:pt x="1459571" y="63450"/>
                  </a:lnTo>
                  <a:lnTo>
                    <a:pt x="1462392" y="54990"/>
                  </a:lnTo>
                  <a:lnTo>
                    <a:pt x="1466621" y="52170"/>
                  </a:lnTo>
                  <a:lnTo>
                    <a:pt x="1470852" y="53580"/>
                  </a:lnTo>
                  <a:lnTo>
                    <a:pt x="1495394" y="60189"/>
                  </a:lnTo>
                  <a:lnTo>
                    <a:pt x="1520202" y="67327"/>
                  </a:lnTo>
                  <a:lnTo>
                    <a:pt x="1545009" y="74994"/>
                  </a:lnTo>
                  <a:lnTo>
                    <a:pt x="1573782" y="84600"/>
                  </a:lnTo>
                  <a:lnTo>
                    <a:pt x="1576602" y="88830"/>
                  </a:lnTo>
                  <a:lnTo>
                    <a:pt x="1575192" y="94470"/>
                  </a:lnTo>
                  <a:lnTo>
                    <a:pt x="1572372" y="97290"/>
                  </a:lnTo>
                  <a:lnTo>
                    <a:pt x="1569552" y="98700"/>
                  </a:lnTo>
                  <a:close/>
                </a:path>
                <a:path w="2641600" h="2252979">
                  <a:moveTo>
                    <a:pt x="657278" y="71910"/>
                  </a:moveTo>
                  <a:lnTo>
                    <a:pt x="658688" y="70500"/>
                  </a:lnTo>
                  <a:lnTo>
                    <a:pt x="651638" y="70500"/>
                  </a:lnTo>
                  <a:lnTo>
                    <a:pt x="648818" y="67680"/>
                  </a:lnTo>
                  <a:lnTo>
                    <a:pt x="647408" y="64860"/>
                  </a:lnTo>
                  <a:lnTo>
                    <a:pt x="645998" y="60630"/>
                  </a:lnTo>
                  <a:lnTo>
                    <a:pt x="648818" y="54990"/>
                  </a:lnTo>
                  <a:lnTo>
                    <a:pt x="653048" y="54990"/>
                  </a:lnTo>
                  <a:lnTo>
                    <a:pt x="702574" y="42476"/>
                  </a:lnTo>
                  <a:lnTo>
                    <a:pt x="727800" y="36549"/>
                  </a:lnTo>
                  <a:lnTo>
                    <a:pt x="753158" y="31019"/>
                  </a:lnTo>
                  <a:lnTo>
                    <a:pt x="757388" y="29609"/>
                  </a:lnTo>
                  <a:lnTo>
                    <a:pt x="761618" y="32429"/>
                  </a:lnTo>
                  <a:lnTo>
                    <a:pt x="763028" y="38070"/>
                  </a:lnTo>
                  <a:lnTo>
                    <a:pt x="764438" y="42300"/>
                  </a:lnTo>
                  <a:lnTo>
                    <a:pt x="761618" y="46530"/>
                  </a:lnTo>
                  <a:lnTo>
                    <a:pt x="755978" y="47940"/>
                  </a:lnTo>
                  <a:lnTo>
                    <a:pt x="730840" y="53271"/>
                  </a:lnTo>
                  <a:lnTo>
                    <a:pt x="706099" y="58867"/>
                  </a:lnTo>
                  <a:lnTo>
                    <a:pt x="681622" y="64992"/>
                  </a:lnTo>
                  <a:lnTo>
                    <a:pt x="657278" y="71910"/>
                  </a:lnTo>
                  <a:close/>
                </a:path>
                <a:path w="2641600" h="2252979">
                  <a:moveTo>
                    <a:pt x="1372151" y="46530"/>
                  </a:moveTo>
                  <a:lnTo>
                    <a:pt x="1366511" y="46530"/>
                  </a:lnTo>
                  <a:lnTo>
                    <a:pt x="1341153" y="41705"/>
                  </a:lnTo>
                  <a:lnTo>
                    <a:pt x="1266401" y="29609"/>
                  </a:lnTo>
                  <a:lnTo>
                    <a:pt x="1262170" y="29609"/>
                  </a:lnTo>
                  <a:lnTo>
                    <a:pt x="1257940" y="25379"/>
                  </a:lnTo>
                  <a:lnTo>
                    <a:pt x="1259262" y="20092"/>
                  </a:lnTo>
                  <a:lnTo>
                    <a:pt x="1259350" y="15509"/>
                  </a:lnTo>
                  <a:lnTo>
                    <a:pt x="1263581" y="11279"/>
                  </a:lnTo>
                  <a:lnTo>
                    <a:pt x="1269220" y="12689"/>
                  </a:lnTo>
                  <a:lnTo>
                    <a:pt x="1294601" y="16126"/>
                  </a:lnTo>
                  <a:lnTo>
                    <a:pt x="1345361" y="24586"/>
                  </a:lnTo>
                  <a:lnTo>
                    <a:pt x="1377791" y="35249"/>
                  </a:lnTo>
                  <a:lnTo>
                    <a:pt x="1377791" y="39480"/>
                  </a:lnTo>
                  <a:lnTo>
                    <a:pt x="1374971" y="43710"/>
                  </a:lnTo>
                  <a:lnTo>
                    <a:pt x="1372151" y="46530"/>
                  </a:lnTo>
                  <a:close/>
                </a:path>
                <a:path w="2641600" h="2252979">
                  <a:moveTo>
                    <a:pt x="857499" y="31019"/>
                  </a:moveTo>
                  <a:lnTo>
                    <a:pt x="853269" y="31019"/>
                  </a:lnTo>
                  <a:lnTo>
                    <a:pt x="849039" y="28199"/>
                  </a:lnTo>
                  <a:lnTo>
                    <a:pt x="849039" y="19739"/>
                  </a:lnTo>
                  <a:lnTo>
                    <a:pt x="851859" y="15509"/>
                  </a:lnTo>
                  <a:lnTo>
                    <a:pt x="907554" y="8107"/>
                  </a:lnTo>
                  <a:lnTo>
                    <a:pt x="959019" y="4229"/>
                  </a:lnTo>
                  <a:lnTo>
                    <a:pt x="963249" y="4229"/>
                  </a:lnTo>
                  <a:lnTo>
                    <a:pt x="967479" y="7049"/>
                  </a:lnTo>
                  <a:lnTo>
                    <a:pt x="967479" y="16919"/>
                  </a:lnTo>
                  <a:lnTo>
                    <a:pt x="964659" y="21149"/>
                  </a:lnTo>
                  <a:lnTo>
                    <a:pt x="959019" y="21149"/>
                  </a:lnTo>
                  <a:lnTo>
                    <a:pt x="934432" y="22692"/>
                  </a:lnTo>
                  <a:lnTo>
                    <a:pt x="909316" y="25027"/>
                  </a:lnTo>
                  <a:lnTo>
                    <a:pt x="857499" y="31019"/>
                  </a:lnTo>
                  <a:close/>
                </a:path>
                <a:path w="2641600" h="2252979">
                  <a:moveTo>
                    <a:pt x="1169110" y="19739"/>
                  </a:moveTo>
                  <a:lnTo>
                    <a:pt x="1164880" y="19739"/>
                  </a:lnTo>
                  <a:lnTo>
                    <a:pt x="1114825" y="17801"/>
                  </a:lnTo>
                  <a:lnTo>
                    <a:pt x="1089929" y="17162"/>
                  </a:lnTo>
                  <a:lnTo>
                    <a:pt x="1064770" y="16919"/>
                  </a:lnTo>
                  <a:lnTo>
                    <a:pt x="1057719" y="16919"/>
                  </a:lnTo>
                  <a:lnTo>
                    <a:pt x="1053490" y="12689"/>
                  </a:lnTo>
                  <a:lnTo>
                    <a:pt x="1053490" y="4229"/>
                  </a:lnTo>
                  <a:lnTo>
                    <a:pt x="1057719" y="0"/>
                  </a:lnTo>
                  <a:lnTo>
                    <a:pt x="1064786" y="0"/>
                  </a:lnTo>
                  <a:lnTo>
                    <a:pt x="1090128" y="242"/>
                  </a:lnTo>
                  <a:lnTo>
                    <a:pt x="1115354" y="881"/>
                  </a:lnTo>
                  <a:lnTo>
                    <a:pt x="1164880" y="2819"/>
                  </a:lnTo>
                  <a:lnTo>
                    <a:pt x="1169110" y="2819"/>
                  </a:lnTo>
                  <a:lnTo>
                    <a:pt x="1173340" y="7049"/>
                  </a:lnTo>
                  <a:lnTo>
                    <a:pt x="1173340" y="16919"/>
                  </a:lnTo>
                  <a:lnTo>
                    <a:pt x="1169110" y="19739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7755" y="1434156"/>
            <a:ext cx="6922134" cy="1515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50" spc="-65" dirty="0">
                <a:solidFill>
                  <a:srgbClr val="002629"/>
                </a:solidFill>
              </a:rPr>
              <a:t>OBJECTIVE</a:t>
            </a:r>
            <a:endParaRPr sz="9750"/>
          </a:p>
        </p:txBody>
      </p:sp>
      <p:grpSp>
        <p:nvGrpSpPr>
          <p:cNvPr id="14" name="object 14"/>
          <p:cNvGrpSpPr/>
          <p:nvPr/>
        </p:nvGrpSpPr>
        <p:grpSpPr>
          <a:xfrm>
            <a:off x="1386923" y="3785505"/>
            <a:ext cx="133350" cy="2196195"/>
            <a:chOff x="1386923" y="3785505"/>
            <a:chExt cx="133350" cy="219619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6923" y="3785505"/>
              <a:ext cx="133350" cy="1333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6923" y="4838700"/>
              <a:ext cx="133350" cy="1333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6923" y="5372100"/>
              <a:ext cx="133350" cy="1333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6923" y="5848351"/>
              <a:ext cx="133350" cy="1333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706259" y="3516583"/>
            <a:ext cx="11348085" cy="27012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0"/>
              </a:spcBef>
            </a:pPr>
            <a:r>
              <a:rPr sz="3000" spc="50" dirty="0">
                <a:solidFill>
                  <a:srgbClr val="002629"/>
                </a:solidFill>
                <a:latin typeface="Lucida Sans Unicode"/>
                <a:cs typeface="Lucida Sans Unicode"/>
              </a:rPr>
              <a:t>Design </a:t>
            </a:r>
            <a:r>
              <a:rPr sz="3000" spc="15" dirty="0">
                <a:solidFill>
                  <a:srgbClr val="002629"/>
                </a:solidFill>
                <a:latin typeface="Lucida Sans Unicode"/>
                <a:cs typeface="Lucida Sans Unicode"/>
              </a:rPr>
              <a:t>Library </a:t>
            </a:r>
            <a:r>
              <a:rPr sz="3000" spc="110" dirty="0">
                <a:solidFill>
                  <a:srgbClr val="002629"/>
                </a:solidFill>
                <a:latin typeface="Lucida Sans Unicode"/>
                <a:cs typeface="Lucida Sans Unicode"/>
              </a:rPr>
              <a:t>Services that </a:t>
            </a:r>
            <a:r>
              <a:rPr sz="3000" spc="95" dirty="0">
                <a:solidFill>
                  <a:srgbClr val="002629"/>
                </a:solidFill>
                <a:latin typeface="Lucida Sans Unicode"/>
                <a:cs typeface="Lucida Sans Unicode"/>
              </a:rPr>
              <a:t>keep </a:t>
            </a:r>
            <a:r>
              <a:rPr lang="en-US" sz="3000" spc="100" dirty="0">
                <a:solidFill>
                  <a:srgbClr val="002629"/>
                </a:solidFill>
                <a:latin typeface="Lucida Sans Unicode"/>
                <a:cs typeface="Lucida Sans Unicode"/>
              </a:rPr>
              <a:t>users</a:t>
            </a:r>
            <a:r>
              <a:rPr sz="3000" spc="100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190" dirty="0">
                <a:solidFill>
                  <a:srgbClr val="002629"/>
                </a:solidFill>
                <a:latin typeface="Lucida Sans Unicode"/>
                <a:cs typeface="Lucida Sans Unicode"/>
              </a:rPr>
              <a:t>at </a:t>
            </a:r>
            <a:r>
              <a:rPr sz="3000" spc="90" dirty="0">
                <a:solidFill>
                  <a:srgbClr val="002629"/>
                </a:solidFill>
                <a:latin typeface="Lucida Sans Unicode"/>
                <a:cs typeface="Lucida Sans Unicode"/>
              </a:rPr>
              <a:t>the </a:t>
            </a:r>
            <a:r>
              <a:rPr sz="3000" spc="9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5" dirty="0">
                <a:solidFill>
                  <a:srgbClr val="002629"/>
                </a:solidFill>
                <a:latin typeface="Lucida Sans Unicode"/>
                <a:cs typeface="Lucida Sans Unicode"/>
              </a:rPr>
              <a:t>forefront</a:t>
            </a:r>
            <a:r>
              <a:rPr sz="3000" spc="10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-5" dirty="0">
                <a:solidFill>
                  <a:srgbClr val="002629"/>
                </a:solidFill>
                <a:latin typeface="Lucida Sans Unicode"/>
                <a:cs typeface="Lucida Sans Unicode"/>
              </a:rPr>
              <a:t>of</a:t>
            </a:r>
            <a:r>
              <a:rPr sz="3000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30" dirty="0">
                <a:solidFill>
                  <a:srgbClr val="002629"/>
                </a:solidFill>
                <a:latin typeface="Lucida Sans Unicode"/>
                <a:cs typeface="Lucida Sans Unicode"/>
              </a:rPr>
              <a:t>individualized</a:t>
            </a:r>
            <a:r>
              <a:rPr sz="3000" spc="3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45" dirty="0">
                <a:solidFill>
                  <a:srgbClr val="002629"/>
                </a:solidFill>
                <a:latin typeface="Lucida Sans Unicode"/>
                <a:cs typeface="Lucida Sans Unicode"/>
              </a:rPr>
              <a:t>liberal</a:t>
            </a:r>
            <a:r>
              <a:rPr sz="3000" spc="50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85" dirty="0">
                <a:solidFill>
                  <a:srgbClr val="002629"/>
                </a:solidFill>
                <a:latin typeface="Lucida Sans Unicode"/>
                <a:cs typeface="Lucida Sans Unicode"/>
              </a:rPr>
              <a:t>arts</a:t>
            </a:r>
            <a:r>
              <a:rPr sz="3000" spc="90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210" dirty="0">
                <a:solidFill>
                  <a:srgbClr val="002629"/>
                </a:solidFill>
                <a:latin typeface="Lucida Sans Unicode"/>
                <a:cs typeface="Lucida Sans Unicode"/>
              </a:rPr>
              <a:t>and </a:t>
            </a:r>
            <a:r>
              <a:rPr sz="3000" spc="60" dirty="0">
                <a:solidFill>
                  <a:srgbClr val="002629"/>
                </a:solidFill>
                <a:latin typeface="Lucida Sans Unicode"/>
                <a:cs typeface="Lucida Sans Unicode"/>
              </a:rPr>
              <a:t>professional </a:t>
            </a:r>
            <a:r>
              <a:rPr sz="3000" spc="6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85" dirty="0">
                <a:solidFill>
                  <a:srgbClr val="002629"/>
                </a:solidFill>
                <a:latin typeface="Lucida Sans Unicode"/>
                <a:cs typeface="Lucida Sans Unicode"/>
              </a:rPr>
              <a:t>education.</a:t>
            </a:r>
            <a:endParaRPr sz="3000" dirty="0">
              <a:latin typeface="Lucida Sans Unicode"/>
              <a:cs typeface="Lucida Sans Unicode"/>
            </a:endParaRPr>
          </a:p>
          <a:p>
            <a:pPr marL="12700" marR="3922395">
              <a:lnSpc>
                <a:spcPts val="4200"/>
              </a:lnSpc>
              <a:spcBef>
                <a:spcPts val="105"/>
              </a:spcBef>
            </a:pPr>
            <a:r>
              <a:rPr sz="3000" spc="-25" dirty="0">
                <a:solidFill>
                  <a:srgbClr val="002629"/>
                </a:solidFill>
                <a:latin typeface="Lucida Sans Unicode"/>
                <a:cs typeface="Lucida Sans Unicode"/>
              </a:rPr>
              <a:t>A </a:t>
            </a:r>
            <a:r>
              <a:rPr sz="3000" spc="105" dirty="0">
                <a:solidFill>
                  <a:srgbClr val="002629"/>
                </a:solidFill>
                <a:latin typeface="Lucida Sans Unicode"/>
                <a:cs typeface="Lucida Sans Unicode"/>
              </a:rPr>
              <a:t>heightened </a:t>
            </a:r>
            <a:r>
              <a:rPr sz="3000" spc="160" dirty="0">
                <a:solidFill>
                  <a:srgbClr val="002629"/>
                </a:solidFill>
                <a:latin typeface="Lucida Sans Unicode"/>
                <a:cs typeface="Lucida Sans Unicode"/>
              </a:rPr>
              <a:t>amount </a:t>
            </a:r>
            <a:r>
              <a:rPr sz="3000" spc="-5" dirty="0">
                <a:solidFill>
                  <a:srgbClr val="002629"/>
                </a:solidFill>
                <a:latin typeface="Lucida Sans Unicode"/>
                <a:cs typeface="Lucida Sans Unicode"/>
              </a:rPr>
              <a:t>of </a:t>
            </a:r>
            <a:r>
              <a:rPr sz="3000" spc="80" dirty="0">
                <a:solidFill>
                  <a:srgbClr val="002629"/>
                </a:solidFill>
                <a:latin typeface="Lucida Sans Unicode"/>
                <a:cs typeface="Lucida Sans Unicode"/>
              </a:rPr>
              <a:t>choice. </a:t>
            </a:r>
            <a:r>
              <a:rPr sz="3000" spc="8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002629"/>
                </a:solidFill>
                <a:latin typeface="Lucida Sans Unicode"/>
                <a:cs typeface="Lucida Sans Unicode"/>
              </a:rPr>
              <a:t>Instant</a:t>
            </a:r>
            <a:r>
              <a:rPr sz="3000" spc="-160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220" dirty="0">
                <a:solidFill>
                  <a:srgbClr val="002629"/>
                </a:solidFill>
                <a:latin typeface="Lucida Sans Unicode"/>
                <a:cs typeface="Lucida Sans Unicode"/>
              </a:rPr>
              <a:t>access</a:t>
            </a:r>
            <a:r>
              <a:rPr sz="3000" spc="-15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40" dirty="0">
                <a:solidFill>
                  <a:srgbClr val="002629"/>
                </a:solidFill>
                <a:latin typeface="Lucida Sans Unicode"/>
                <a:cs typeface="Lucida Sans Unicode"/>
              </a:rPr>
              <a:t>to</a:t>
            </a:r>
            <a:r>
              <a:rPr sz="3000" spc="-15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135" dirty="0">
                <a:solidFill>
                  <a:srgbClr val="002629"/>
                </a:solidFill>
                <a:latin typeface="Lucida Sans Unicode"/>
                <a:cs typeface="Lucida Sans Unicode"/>
              </a:rPr>
              <a:t>educational</a:t>
            </a:r>
            <a:r>
              <a:rPr sz="3000" spc="-15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55" dirty="0">
                <a:solidFill>
                  <a:srgbClr val="002629"/>
                </a:solidFill>
                <a:latin typeface="Lucida Sans Unicode"/>
                <a:cs typeface="Lucida Sans Unicode"/>
              </a:rPr>
              <a:t>content. </a:t>
            </a:r>
            <a:r>
              <a:rPr sz="3000" spc="-93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25" dirty="0">
                <a:solidFill>
                  <a:srgbClr val="002629"/>
                </a:solidFill>
                <a:latin typeface="Lucida Sans Unicode"/>
                <a:cs typeface="Lucida Sans Unicode"/>
              </a:rPr>
              <a:t>An</a:t>
            </a:r>
            <a:r>
              <a:rPr sz="3000" spc="-14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110" dirty="0">
                <a:solidFill>
                  <a:srgbClr val="002629"/>
                </a:solidFill>
                <a:latin typeface="Lucida Sans Unicode"/>
                <a:cs typeface="Lucida Sans Unicode"/>
              </a:rPr>
              <a:t>easier</a:t>
            </a:r>
            <a:r>
              <a:rPr sz="3000" spc="-140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55" dirty="0">
                <a:solidFill>
                  <a:srgbClr val="002629"/>
                </a:solidFill>
                <a:latin typeface="Lucida Sans Unicode"/>
                <a:cs typeface="Lucida Sans Unicode"/>
              </a:rPr>
              <a:t>information</a:t>
            </a:r>
            <a:r>
              <a:rPr sz="3000" spc="-145" dirty="0">
                <a:solidFill>
                  <a:srgbClr val="002629"/>
                </a:solidFill>
                <a:latin typeface="Lucida Sans Unicode"/>
                <a:cs typeface="Lucida Sans Unicode"/>
              </a:rPr>
              <a:t> </a:t>
            </a:r>
            <a:r>
              <a:rPr sz="3000" spc="20" dirty="0">
                <a:solidFill>
                  <a:srgbClr val="002629"/>
                </a:solidFill>
                <a:latin typeface="Lucida Sans Unicode"/>
                <a:cs typeface="Lucida Sans Unicode"/>
              </a:rPr>
              <a:t>retrieval.</a:t>
            </a:r>
            <a:endParaRPr sz="3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18685" cy="10287000"/>
            <a:chOff x="0" y="0"/>
            <a:chExt cx="471868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68445" cy="7159625"/>
            </a:xfrm>
            <a:custGeom>
              <a:avLst/>
              <a:gdLst/>
              <a:ahLst/>
              <a:cxnLst/>
              <a:rect l="l" t="t" r="r" b="b"/>
              <a:pathLst>
                <a:path w="4068445" h="7159625">
                  <a:moveTo>
                    <a:pt x="0" y="0"/>
                  </a:moveTo>
                  <a:lnTo>
                    <a:pt x="1417923" y="0"/>
                  </a:lnTo>
                  <a:lnTo>
                    <a:pt x="4067947" y="2153459"/>
                  </a:lnTo>
                  <a:lnTo>
                    <a:pt x="0" y="715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561715" cy="6586855"/>
            </a:xfrm>
            <a:custGeom>
              <a:avLst/>
              <a:gdLst/>
              <a:ahLst/>
              <a:cxnLst/>
              <a:rect l="l" t="t" r="r" b="b"/>
              <a:pathLst>
                <a:path w="3561715" h="6586855">
                  <a:moveTo>
                    <a:pt x="849178" y="0"/>
                  </a:moveTo>
                  <a:lnTo>
                    <a:pt x="3561343" y="2203956"/>
                  </a:lnTo>
                  <a:lnTo>
                    <a:pt x="0" y="6586507"/>
                  </a:lnTo>
                  <a:lnTo>
                    <a:pt x="0" y="6293046"/>
                  </a:lnTo>
                  <a:lnTo>
                    <a:pt x="3298518" y="2233925"/>
                  </a:lnTo>
                  <a:lnTo>
                    <a:pt x="549473" y="0"/>
                  </a:lnTo>
                  <a:lnTo>
                    <a:pt x="8491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161607"/>
              <a:ext cx="4718685" cy="5125720"/>
            </a:xfrm>
            <a:custGeom>
              <a:avLst/>
              <a:gdLst/>
              <a:ahLst/>
              <a:cxnLst/>
              <a:rect l="l" t="t" r="r" b="b"/>
              <a:pathLst>
                <a:path w="4718685" h="5125720">
                  <a:moveTo>
                    <a:pt x="0" y="830866"/>
                  </a:moveTo>
                  <a:lnTo>
                    <a:pt x="675177" y="0"/>
                  </a:lnTo>
                  <a:lnTo>
                    <a:pt x="4718632" y="3285787"/>
                  </a:lnTo>
                  <a:lnTo>
                    <a:pt x="3223734" y="5125392"/>
                  </a:lnTo>
                  <a:lnTo>
                    <a:pt x="0" y="5125392"/>
                  </a:lnTo>
                  <a:lnTo>
                    <a:pt x="0" y="830866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556255"/>
              <a:ext cx="4321175" cy="4730750"/>
            </a:xfrm>
            <a:custGeom>
              <a:avLst/>
              <a:gdLst/>
              <a:ahLst/>
              <a:cxnLst/>
              <a:rect l="l" t="t" r="r" b="b"/>
              <a:pathLst>
                <a:path w="4321175" h="4730750">
                  <a:moveTo>
                    <a:pt x="713742" y="0"/>
                  </a:moveTo>
                  <a:lnTo>
                    <a:pt x="4321065" y="2931378"/>
                  </a:lnTo>
                  <a:lnTo>
                    <a:pt x="2858867" y="4730744"/>
                  </a:lnTo>
                  <a:lnTo>
                    <a:pt x="2672071" y="4730744"/>
                  </a:lnTo>
                  <a:lnTo>
                    <a:pt x="4115192" y="2954853"/>
                  </a:lnTo>
                  <a:lnTo>
                    <a:pt x="620374" y="114898"/>
                  </a:lnTo>
                  <a:lnTo>
                    <a:pt x="713742" y="0"/>
                  </a:lnTo>
                  <a:close/>
                </a:path>
                <a:path w="4321175" h="4730750">
                  <a:moveTo>
                    <a:pt x="620374" y="114898"/>
                  </a:moveTo>
                  <a:lnTo>
                    <a:pt x="735272" y="208266"/>
                  </a:lnTo>
                  <a:lnTo>
                    <a:pt x="0" y="1113084"/>
                  </a:lnTo>
                  <a:lnTo>
                    <a:pt x="0" y="878323"/>
                  </a:lnTo>
                  <a:lnTo>
                    <a:pt x="620374" y="11489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321868"/>
              <a:ext cx="3703954" cy="6965315"/>
            </a:xfrm>
            <a:custGeom>
              <a:avLst/>
              <a:gdLst/>
              <a:ahLst/>
              <a:cxnLst/>
              <a:rect l="l" t="t" r="r" b="b"/>
              <a:pathLst>
                <a:path w="3703954" h="6965315">
                  <a:moveTo>
                    <a:pt x="0" y="0"/>
                  </a:moveTo>
                  <a:lnTo>
                    <a:pt x="3703539" y="3009565"/>
                  </a:lnTo>
                  <a:lnTo>
                    <a:pt x="489172" y="6965131"/>
                  </a:lnTo>
                  <a:lnTo>
                    <a:pt x="0" y="6965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421618"/>
              <a:ext cx="3594735" cy="6865620"/>
            </a:xfrm>
            <a:custGeom>
              <a:avLst/>
              <a:gdLst/>
              <a:ahLst/>
              <a:cxnLst/>
              <a:rect l="l" t="t" r="r" b="b"/>
              <a:pathLst>
                <a:path w="3594735" h="6865620">
                  <a:moveTo>
                    <a:pt x="0" y="0"/>
                  </a:moveTo>
                  <a:lnTo>
                    <a:pt x="3594639" y="2921072"/>
                  </a:lnTo>
                  <a:lnTo>
                    <a:pt x="389419" y="6865380"/>
                  </a:lnTo>
                  <a:lnTo>
                    <a:pt x="0" y="6865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9640"/>
              <a:ext cx="3160395" cy="6457315"/>
            </a:xfrm>
            <a:custGeom>
              <a:avLst/>
              <a:gdLst/>
              <a:ahLst/>
              <a:cxnLst/>
              <a:rect l="l" t="t" r="r" b="b"/>
              <a:pathLst>
                <a:path w="3160395" h="6457315">
                  <a:moveTo>
                    <a:pt x="0" y="0"/>
                  </a:moveTo>
                  <a:lnTo>
                    <a:pt x="3160238" y="2568069"/>
                  </a:lnTo>
                  <a:lnTo>
                    <a:pt x="0" y="6457024"/>
                  </a:lnTo>
                  <a:lnTo>
                    <a:pt x="0" y="6206428"/>
                  </a:lnTo>
                  <a:lnTo>
                    <a:pt x="2935803" y="2593660"/>
                  </a:lnTo>
                  <a:lnTo>
                    <a:pt x="0" y="207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4123761" y="2346346"/>
            <a:ext cx="3143885" cy="0"/>
          </a:xfrm>
          <a:custGeom>
            <a:avLst/>
            <a:gdLst/>
            <a:ahLst/>
            <a:cxnLst/>
            <a:rect l="l" t="t" r="r" b="b"/>
            <a:pathLst>
              <a:path w="3143884">
                <a:moveTo>
                  <a:pt x="0" y="0"/>
                </a:moveTo>
                <a:lnTo>
                  <a:pt x="3143346" y="0"/>
                </a:lnTo>
              </a:path>
            </a:pathLst>
          </a:custGeom>
          <a:ln w="47624">
            <a:solidFill>
              <a:srgbClr val="002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1284" y="3868632"/>
            <a:ext cx="1753235" cy="0"/>
          </a:xfrm>
          <a:custGeom>
            <a:avLst/>
            <a:gdLst/>
            <a:ahLst/>
            <a:cxnLst/>
            <a:rect l="l" t="t" r="r" b="b"/>
            <a:pathLst>
              <a:path w="1753234">
                <a:moveTo>
                  <a:pt x="0" y="0"/>
                </a:moveTo>
                <a:lnTo>
                  <a:pt x="1752771" y="0"/>
                </a:lnTo>
              </a:path>
            </a:pathLst>
          </a:custGeom>
          <a:ln w="47624">
            <a:solidFill>
              <a:srgbClr val="FF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76574" y="670183"/>
            <a:ext cx="88245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REQUIREMENTS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07690" y="2707913"/>
            <a:ext cx="6138545" cy="3488006"/>
          </a:xfrm>
          <a:prstGeom prst="rect">
            <a:avLst/>
          </a:prstGeom>
        </p:spPr>
        <p:txBody>
          <a:bodyPr vert="horz" wrap="square" lIns="0" tIns="335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sz="3650" b="1" u="heavy" spc="-85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H</a:t>
            </a:r>
            <a:r>
              <a:rPr sz="3650" b="1" u="heavy" spc="290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a</a:t>
            </a:r>
            <a:r>
              <a:rPr sz="3650" b="1" u="heavy" spc="40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r</a:t>
            </a:r>
            <a:r>
              <a:rPr sz="3650" b="1" u="heavy" spc="175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d</a:t>
            </a:r>
            <a:r>
              <a:rPr sz="3650" b="1" u="heavy" spc="-25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w</a:t>
            </a:r>
            <a:r>
              <a:rPr sz="3650" b="1" u="heavy" spc="290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a</a:t>
            </a:r>
            <a:r>
              <a:rPr sz="3650" b="1" u="heavy" spc="40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r</a:t>
            </a:r>
            <a:r>
              <a:rPr sz="3650" b="1" u="heavy" spc="80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e</a:t>
            </a:r>
            <a:r>
              <a:rPr sz="3650" b="1" u="heavy" spc="-375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 </a:t>
            </a:r>
            <a:r>
              <a:rPr sz="3650" b="1" u="heavy" spc="-55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S</a:t>
            </a:r>
            <a:r>
              <a:rPr sz="3650" b="1" u="heavy" spc="175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p</a:t>
            </a:r>
            <a:r>
              <a:rPr sz="3650" b="1" u="heavy" spc="75" dirty="0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e</a:t>
            </a:r>
            <a:r>
              <a:rPr sz="3650" b="1" spc="285" dirty="0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sz="3650" b="1" spc="15" dirty="0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sz="3650" b="1" spc="-40" dirty="0">
                <a:solidFill>
                  <a:srgbClr val="002629"/>
                </a:solidFill>
                <a:latin typeface="Tahoma"/>
                <a:cs typeface="Tahoma"/>
              </a:rPr>
              <a:t>f</a:t>
            </a:r>
            <a:r>
              <a:rPr sz="3650" b="1" spc="15" dirty="0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sz="3650" b="1" spc="285" dirty="0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sz="3650" b="1" spc="290" dirty="0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sz="3650" b="1" spc="15" dirty="0">
                <a:solidFill>
                  <a:srgbClr val="002629"/>
                </a:solidFill>
                <a:latin typeface="Tahoma"/>
                <a:cs typeface="Tahoma"/>
              </a:rPr>
              <a:t>ti</a:t>
            </a:r>
            <a:r>
              <a:rPr sz="3650" b="1" spc="60" dirty="0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sz="3650" b="1" spc="165" dirty="0">
                <a:solidFill>
                  <a:srgbClr val="002629"/>
                </a:solidFill>
                <a:latin typeface="Tahoma"/>
                <a:cs typeface="Tahoma"/>
              </a:rPr>
              <a:t>n</a:t>
            </a:r>
            <a:endParaRPr sz="3650" dirty="0">
              <a:latin typeface="Tahoma"/>
              <a:cs typeface="Tahoma"/>
            </a:endParaRPr>
          </a:p>
          <a:p>
            <a:pPr marL="12700" marR="5080">
              <a:lnSpc>
                <a:spcPct val="115700"/>
              </a:lnSpc>
              <a:spcBef>
                <a:spcPts val="1375"/>
              </a:spcBef>
            </a:pPr>
            <a:r>
              <a:rPr sz="2700" spc="65" dirty="0">
                <a:latin typeface="Lucida Sans Unicode"/>
                <a:cs typeface="Lucida Sans Unicode"/>
              </a:rPr>
              <a:t>P</a:t>
            </a:r>
            <a:r>
              <a:rPr sz="2700" spc="-105" dirty="0">
                <a:latin typeface="Lucida Sans Unicode"/>
                <a:cs typeface="Lucida Sans Unicode"/>
              </a:rPr>
              <a:t>r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250" dirty="0">
                <a:latin typeface="Lucida Sans Unicode"/>
                <a:cs typeface="Lucida Sans Unicode"/>
              </a:rPr>
              <a:t>c</a:t>
            </a:r>
            <a:r>
              <a:rPr sz="2700" spc="160" dirty="0">
                <a:latin typeface="Lucida Sans Unicode"/>
                <a:cs typeface="Lucida Sans Unicode"/>
              </a:rPr>
              <a:t>e</a:t>
            </a:r>
            <a:r>
              <a:rPr sz="2700" spc="25" dirty="0">
                <a:latin typeface="Lucida Sans Unicode"/>
                <a:cs typeface="Lucida Sans Unicode"/>
              </a:rPr>
              <a:t>ss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5" dirty="0">
                <a:latin typeface="Lucida Sans Unicode"/>
                <a:cs typeface="Lucida Sans Unicode"/>
              </a:rPr>
              <a:t>r</a:t>
            </a:r>
            <a:r>
              <a:rPr sz="2700" spc="-280" dirty="0">
                <a:latin typeface="Lucida Sans Unicode"/>
                <a:cs typeface="Lucida Sans Unicode"/>
              </a:rPr>
              <a:t>: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65" dirty="0">
                <a:latin typeface="Lucida Sans Unicode"/>
                <a:cs typeface="Lucida Sans Unicode"/>
              </a:rPr>
              <a:t>P</a:t>
            </a:r>
            <a:r>
              <a:rPr sz="2700" spc="160" dirty="0">
                <a:latin typeface="Lucida Sans Unicode"/>
                <a:cs typeface="Lucida Sans Unicode"/>
              </a:rPr>
              <a:t>e</a:t>
            </a:r>
            <a:r>
              <a:rPr sz="2700" spc="45" dirty="0">
                <a:latin typeface="Lucida Sans Unicode"/>
                <a:cs typeface="Lucida Sans Unicode"/>
              </a:rPr>
              <a:t>n</a:t>
            </a:r>
            <a:r>
              <a:rPr sz="2700" spc="-35" dirty="0">
                <a:latin typeface="Lucida Sans Unicode"/>
                <a:cs typeface="Lucida Sans Unicode"/>
              </a:rPr>
              <a:t>t</a:t>
            </a:r>
            <a:r>
              <a:rPr sz="2700" spc="-125" dirty="0">
                <a:latin typeface="Lucida Sans Unicode"/>
                <a:cs typeface="Lucida Sans Unicode"/>
              </a:rPr>
              <a:t>i</a:t>
            </a:r>
            <a:r>
              <a:rPr sz="2700" spc="45" dirty="0">
                <a:latin typeface="Lucida Sans Unicode"/>
                <a:cs typeface="Lucida Sans Unicode"/>
              </a:rPr>
              <a:t>u</a:t>
            </a:r>
            <a:r>
              <a:rPr sz="2700" spc="260" dirty="0">
                <a:latin typeface="Lucida Sans Unicode"/>
                <a:cs typeface="Lucida Sans Unicode"/>
              </a:rPr>
              <a:t>m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850" dirty="0">
                <a:latin typeface="Lucida Sans Unicode"/>
                <a:cs typeface="Lucida Sans Unicode"/>
              </a:rPr>
              <a:t>1</a:t>
            </a:r>
            <a:r>
              <a:rPr sz="2700" spc="-295" dirty="0">
                <a:latin typeface="Lucida Sans Unicode"/>
                <a:cs typeface="Lucida Sans Unicode"/>
              </a:rPr>
              <a:t>.</a:t>
            </a:r>
            <a:r>
              <a:rPr sz="2700" spc="-15" dirty="0">
                <a:latin typeface="Lucida Sans Unicode"/>
                <a:cs typeface="Lucida Sans Unicode"/>
              </a:rPr>
              <a:t>0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140" dirty="0">
                <a:latin typeface="Lucida Sans Unicode"/>
                <a:cs typeface="Lucida Sans Unicode"/>
              </a:rPr>
              <a:t>G</a:t>
            </a:r>
            <a:r>
              <a:rPr sz="2700" spc="-125" dirty="0">
                <a:latin typeface="Lucida Sans Unicode"/>
                <a:cs typeface="Lucida Sans Unicode"/>
              </a:rPr>
              <a:t>H</a:t>
            </a:r>
            <a:r>
              <a:rPr sz="2700" spc="-320" dirty="0">
                <a:latin typeface="Lucida Sans Unicode"/>
                <a:cs typeface="Lucida Sans Unicode"/>
              </a:rPr>
              <a:t>z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0" dirty="0">
                <a:latin typeface="Lucida Sans Unicode"/>
                <a:cs typeface="Lucida Sans Unicode"/>
              </a:rPr>
              <a:t>r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45" dirty="0">
                <a:latin typeface="Lucida Sans Unicode"/>
                <a:cs typeface="Lucida Sans Unicode"/>
              </a:rPr>
              <a:t>h</a:t>
            </a:r>
            <a:r>
              <a:rPr sz="2700" spc="-125" dirty="0">
                <a:latin typeface="Lucida Sans Unicode"/>
                <a:cs typeface="Lucida Sans Unicode"/>
              </a:rPr>
              <a:t>i</a:t>
            </a:r>
            <a:r>
              <a:rPr sz="2700" spc="135" dirty="0">
                <a:latin typeface="Lucida Sans Unicode"/>
                <a:cs typeface="Lucida Sans Unicode"/>
              </a:rPr>
              <a:t>g</a:t>
            </a:r>
            <a:r>
              <a:rPr sz="2700" spc="45" dirty="0">
                <a:latin typeface="Lucida Sans Unicode"/>
                <a:cs typeface="Lucida Sans Unicode"/>
              </a:rPr>
              <a:t>h</a:t>
            </a:r>
            <a:r>
              <a:rPr sz="2700" spc="160" dirty="0">
                <a:latin typeface="Lucida Sans Unicode"/>
                <a:cs typeface="Lucida Sans Unicode"/>
              </a:rPr>
              <a:t>e</a:t>
            </a:r>
            <a:r>
              <a:rPr sz="2700" spc="-85" dirty="0">
                <a:latin typeface="Lucida Sans Unicode"/>
                <a:cs typeface="Lucida Sans Unicode"/>
              </a:rPr>
              <a:t>r  </a:t>
            </a:r>
            <a:r>
              <a:rPr sz="2700" spc="-75" dirty="0">
                <a:latin typeface="Lucida Sans Unicode"/>
                <a:cs typeface="Lucida Sans Unicode"/>
              </a:rPr>
              <a:t>R</a:t>
            </a:r>
            <a:r>
              <a:rPr sz="2700" spc="-50" dirty="0">
                <a:latin typeface="Lucida Sans Unicode"/>
                <a:cs typeface="Lucida Sans Unicode"/>
              </a:rPr>
              <a:t>A</a:t>
            </a:r>
            <a:r>
              <a:rPr sz="2700" spc="-10" dirty="0">
                <a:latin typeface="Lucida Sans Unicode"/>
                <a:cs typeface="Lucida Sans Unicode"/>
              </a:rPr>
              <a:t>M</a:t>
            </a:r>
            <a:r>
              <a:rPr sz="2700" spc="-280" dirty="0">
                <a:latin typeface="Lucida Sans Unicode"/>
                <a:cs typeface="Lucida Sans Unicode"/>
              </a:rPr>
              <a:t>: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850" dirty="0">
                <a:latin typeface="Lucida Sans Unicode"/>
                <a:cs typeface="Lucida Sans Unicode"/>
              </a:rPr>
              <a:t>1</a:t>
            </a:r>
            <a:r>
              <a:rPr sz="2700" spc="-20" dirty="0">
                <a:latin typeface="Lucida Sans Unicode"/>
                <a:cs typeface="Lucida Sans Unicode"/>
              </a:rPr>
              <a:t>0</a:t>
            </a:r>
            <a:r>
              <a:rPr sz="2700" spc="-160" dirty="0">
                <a:latin typeface="Lucida Sans Unicode"/>
                <a:cs typeface="Lucida Sans Unicode"/>
              </a:rPr>
              <a:t>2</a:t>
            </a:r>
            <a:r>
              <a:rPr sz="2700" spc="-10" dirty="0">
                <a:latin typeface="Lucida Sans Unicode"/>
                <a:cs typeface="Lucida Sans Unicode"/>
              </a:rPr>
              <a:t>4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M</a:t>
            </a:r>
            <a:r>
              <a:rPr sz="2700" spc="100" dirty="0">
                <a:latin typeface="Lucida Sans Unicode"/>
                <a:cs typeface="Lucida Sans Unicode"/>
              </a:rPr>
              <a:t>B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0" dirty="0">
                <a:latin typeface="Lucida Sans Unicode"/>
                <a:cs typeface="Lucida Sans Unicode"/>
              </a:rPr>
              <a:t>r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254" dirty="0">
                <a:latin typeface="Lucida Sans Unicode"/>
                <a:cs typeface="Lucida Sans Unicode"/>
              </a:rPr>
              <a:t>m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5" dirty="0">
                <a:latin typeface="Lucida Sans Unicode"/>
                <a:cs typeface="Lucida Sans Unicode"/>
              </a:rPr>
              <a:t>r</a:t>
            </a:r>
            <a:r>
              <a:rPr sz="2700" spc="165" dirty="0">
                <a:latin typeface="Lucida Sans Unicode"/>
                <a:cs typeface="Lucida Sans Unicode"/>
              </a:rPr>
              <a:t>e</a:t>
            </a:r>
            <a:endParaRPr sz="2700" dirty="0">
              <a:latin typeface="Lucida Sans Unicode"/>
              <a:cs typeface="Lucida Sans Unicode"/>
            </a:endParaRPr>
          </a:p>
          <a:p>
            <a:pPr marL="12700" marR="483870">
              <a:lnSpc>
                <a:spcPct val="115700"/>
              </a:lnSpc>
            </a:pPr>
            <a:r>
              <a:rPr sz="2700" spc="-10" dirty="0">
                <a:latin typeface="Lucida Sans Unicode"/>
                <a:cs typeface="Lucida Sans Unicode"/>
              </a:rPr>
              <a:t>M</a:t>
            </a:r>
            <a:r>
              <a:rPr sz="2700" spc="-125" dirty="0">
                <a:latin typeface="Lucida Sans Unicode"/>
                <a:cs typeface="Lucida Sans Unicode"/>
              </a:rPr>
              <a:t>i</a:t>
            </a:r>
            <a:r>
              <a:rPr sz="2700" spc="45" dirty="0">
                <a:latin typeface="Lucida Sans Unicode"/>
                <a:cs typeface="Lucida Sans Unicode"/>
              </a:rPr>
              <a:t>n</a:t>
            </a:r>
            <a:r>
              <a:rPr sz="2700" spc="-125" dirty="0">
                <a:latin typeface="Lucida Sans Unicode"/>
                <a:cs typeface="Lucida Sans Unicode"/>
              </a:rPr>
              <a:t>i</a:t>
            </a:r>
            <a:r>
              <a:rPr sz="2700" spc="254" dirty="0">
                <a:latin typeface="Lucida Sans Unicode"/>
                <a:cs typeface="Lucida Sans Unicode"/>
              </a:rPr>
              <a:t>m</a:t>
            </a:r>
            <a:r>
              <a:rPr sz="2700" spc="45" dirty="0">
                <a:latin typeface="Lucida Sans Unicode"/>
                <a:cs typeface="Lucida Sans Unicode"/>
              </a:rPr>
              <a:t>u</a:t>
            </a:r>
            <a:r>
              <a:rPr sz="2700" spc="260" dirty="0">
                <a:latin typeface="Lucida Sans Unicode"/>
                <a:cs typeface="Lucida Sans Unicode"/>
              </a:rPr>
              <a:t>m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125" dirty="0">
                <a:latin typeface="Lucida Sans Unicode"/>
                <a:cs typeface="Lucida Sans Unicode"/>
              </a:rPr>
              <a:t>S</a:t>
            </a:r>
            <a:r>
              <a:rPr sz="2700" spc="120" dirty="0">
                <a:latin typeface="Lucida Sans Unicode"/>
                <a:cs typeface="Lucida Sans Unicode"/>
              </a:rPr>
              <a:t>p</a:t>
            </a:r>
            <a:r>
              <a:rPr sz="2700" spc="325" dirty="0">
                <a:latin typeface="Lucida Sans Unicode"/>
                <a:cs typeface="Lucida Sans Unicode"/>
              </a:rPr>
              <a:t>a</a:t>
            </a:r>
            <a:r>
              <a:rPr sz="2700" spc="250" dirty="0">
                <a:latin typeface="Lucida Sans Unicode"/>
                <a:cs typeface="Lucida Sans Unicode"/>
              </a:rPr>
              <a:t>c</a:t>
            </a:r>
            <a:r>
              <a:rPr sz="2700" spc="165" dirty="0">
                <a:latin typeface="Lucida Sans Unicode"/>
                <a:cs typeface="Lucida Sans Unicode"/>
              </a:rPr>
              <a:t>e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75" dirty="0">
                <a:latin typeface="Lucida Sans Unicode"/>
                <a:cs typeface="Lucida Sans Unicode"/>
              </a:rPr>
              <a:t>R</a:t>
            </a:r>
            <a:r>
              <a:rPr sz="2700" spc="160" dirty="0">
                <a:latin typeface="Lucida Sans Unicode"/>
                <a:cs typeface="Lucida Sans Unicode"/>
              </a:rPr>
              <a:t>e</a:t>
            </a:r>
            <a:r>
              <a:rPr sz="2700" spc="120" dirty="0">
                <a:latin typeface="Lucida Sans Unicode"/>
                <a:cs typeface="Lucida Sans Unicode"/>
              </a:rPr>
              <a:t>q</a:t>
            </a:r>
            <a:r>
              <a:rPr sz="2700" spc="45" dirty="0">
                <a:latin typeface="Lucida Sans Unicode"/>
                <a:cs typeface="Lucida Sans Unicode"/>
              </a:rPr>
              <a:t>u</a:t>
            </a:r>
            <a:r>
              <a:rPr sz="2700" spc="-125" dirty="0">
                <a:latin typeface="Lucida Sans Unicode"/>
                <a:cs typeface="Lucida Sans Unicode"/>
              </a:rPr>
              <a:t>i</a:t>
            </a:r>
            <a:r>
              <a:rPr sz="2700" spc="-105" dirty="0">
                <a:latin typeface="Lucida Sans Unicode"/>
                <a:cs typeface="Lucida Sans Unicode"/>
              </a:rPr>
              <a:t>r</a:t>
            </a:r>
            <a:r>
              <a:rPr sz="2700" spc="160" dirty="0">
                <a:latin typeface="Lucida Sans Unicode"/>
                <a:cs typeface="Lucida Sans Unicode"/>
              </a:rPr>
              <a:t>e</a:t>
            </a:r>
            <a:r>
              <a:rPr sz="2700" spc="125" dirty="0">
                <a:latin typeface="Lucida Sans Unicode"/>
                <a:cs typeface="Lucida Sans Unicode"/>
              </a:rPr>
              <a:t>d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850" dirty="0">
                <a:latin typeface="Lucida Sans Unicode"/>
                <a:cs typeface="Lucida Sans Unicode"/>
              </a:rPr>
              <a:t>1</a:t>
            </a:r>
            <a:r>
              <a:rPr sz="2700" spc="-20" dirty="0">
                <a:latin typeface="Lucida Sans Unicode"/>
                <a:cs typeface="Lucida Sans Unicode"/>
              </a:rPr>
              <a:t>0</a:t>
            </a:r>
            <a:r>
              <a:rPr sz="2700" spc="-15" dirty="0">
                <a:latin typeface="Lucida Sans Unicode"/>
                <a:cs typeface="Lucida Sans Unicode"/>
              </a:rPr>
              <a:t>0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M</a:t>
            </a:r>
            <a:r>
              <a:rPr sz="2700" spc="70" dirty="0">
                <a:latin typeface="Lucida Sans Unicode"/>
                <a:cs typeface="Lucida Sans Unicode"/>
              </a:rPr>
              <a:t>B  </a:t>
            </a:r>
            <a:r>
              <a:rPr sz="2700" spc="-120" dirty="0">
                <a:latin typeface="Lucida Sans Unicode"/>
                <a:cs typeface="Lucida Sans Unicode"/>
              </a:rPr>
              <a:t>D</a:t>
            </a:r>
            <a:r>
              <a:rPr sz="2700" spc="-125" dirty="0">
                <a:latin typeface="Lucida Sans Unicode"/>
                <a:cs typeface="Lucida Sans Unicode"/>
              </a:rPr>
              <a:t>i</a:t>
            </a:r>
            <a:r>
              <a:rPr sz="2700" spc="25" dirty="0">
                <a:latin typeface="Lucida Sans Unicode"/>
                <a:cs typeface="Lucida Sans Unicode"/>
              </a:rPr>
              <a:t>s</a:t>
            </a:r>
            <a:r>
              <a:rPr sz="2700" spc="120" dirty="0">
                <a:latin typeface="Lucida Sans Unicode"/>
                <a:cs typeface="Lucida Sans Unicode"/>
              </a:rPr>
              <a:t>p</a:t>
            </a:r>
            <a:r>
              <a:rPr sz="2700" spc="-125" dirty="0">
                <a:latin typeface="Lucida Sans Unicode"/>
                <a:cs typeface="Lucida Sans Unicode"/>
              </a:rPr>
              <a:t>l</a:t>
            </a:r>
            <a:r>
              <a:rPr sz="2700" spc="325" dirty="0">
                <a:latin typeface="Lucida Sans Unicode"/>
                <a:cs typeface="Lucida Sans Unicode"/>
              </a:rPr>
              <a:t>a</a:t>
            </a:r>
            <a:r>
              <a:rPr sz="2700" spc="105" dirty="0">
                <a:latin typeface="Lucida Sans Unicode"/>
                <a:cs typeface="Lucida Sans Unicode"/>
              </a:rPr>
              <a:t>y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850" dirty="0">
                <a:latin typeface="Lucida Sans Unicode"/>
                <a:cs typeface="Lucida Sans Unicode"/>
              </a:rPr>
              <a:t>1</a:t>
            </a:r>
            <a:r>
              <a:rPr sz="2700" dirty="0">
                <a:latin typeface="Lucida Sans Unicode"/>
                <a:cs typeface="Lucida Sans Unicode"/>
              </a:rPr>
              <a:t>6</a:t>
            </a:r>
            <a:r>
              <a:rPr sz="2700" spc="-80" dirty="0">
                <a:latin typeface="Lucida Sans Unicode"/>
                <a:cs typeface="Lucida Sans Unicode"/>
              </a:rPr>
              <a:t>-</a:t>
            </a:r>
            <a:r>
              <a:rPr sz="2700" spc="120" dirty="0">
                <a:latin typeface="Lucida Sans Unicode"/>
                <a:cs typeface="Lucida Sans Unicode"/>
              </a:rPr>
              <a:t>b</a:t>
            </a:r>
            <a:r>
              <a:rPr sz="2700" spc="-125" dirty="0">
                <a:latin typeface="Lucida Sans Unicode"/>
                <a:cs typeface="Lucida Sans Unicode"/>
              </a:rPr>
              <a:t>i</a:t>
            </a:r>
            <a:r>
              <a:rPr sz="2700" spc="-30" dirty="0">
                <a:latin typeface="Lucida Sans Unicode"/>
                <a:cs typeface="Lucida Sans Unicode"/>
              </a:rPr>
              <a:t>t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250" dirty="0">
                <a:latin typeface="Lucida Sans Unicode"/>
                <a:cs typeface="Lucida Sans Unicode"/>
              </a:rPr>
              <a:t>c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25" dirty="0">
                <a:latin typeface="Lucida Sans Unicode"/>
                <a:cs typeface="Lucida Sans Unicode"/>
              </a:rPr>
              <a:t>l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0" dirty="0">
                <a:latin typeface="Lucida Sans Unicode"/>
                <a:cs typeface="Lucida Sans Unicode"/>
              </a:rPr>
              <a:t>r</a:t>
            </a:r>
            <a:endParaRPr sz="27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125" dirty="0">
                <a:latin typeface="Lucida Sans Unicode"/>
                <a:cs typeface="Lucida Sans Unicode"/>
              </a:rPr>
              <a:t>S</a:t>
            </a:r>
            <a:r>
              <a:rPr sz="2700" spc="-35" dirty="0">
                <a:latin typeface="Lucida Sans Unicode"/>
                <a:cs typeface="Lucida Sans Unicode"/>
              </a:rPr>
              <a:t>t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5" dirty="0">
                <a:latin typeface="Lucida Sans Unicode"/>
                <a:cs typeface="Lucida Sans Unicode"/>
              </a:rPr>
              <a:t>r</a:t>
            </a:r>
            <a:r>
              <a:rPr sz="2700" spc="325" dirty="0">
                <a:latin typeface="Lucida Sans Unicode"/>
                <a:cs typeface="Lucida Sans Unicode"/>
              </a:rPr>
              <a:t>a</a:t>
            </a:r>
            <a:r>
              <a:rPr sz="2700" spc="135" dirty="0">
                <a:latin typeface="Lucida Sans Unicode"/>
                <a:cs typeface="Lucida Sans Unicode"/>
              </a:rPr>
              <a:t>g</a:t>
            </a:r>
            <a:r>
              <a:rPr sz="2700" spc="160" dirty="0">
                <a:latin typeface="Lucida Sans Unicode"/>
                <a:cs typeface="Lucida Sans Unicode"/>
              </a:rPr>
              <a:t>e</a:t>
            </a:r>
            <a:r>
              <a:rPr sz="2700" spc="-280" dirty="0">
                <a:latin typeface="Lucida Sans Unicode"/>
                <a:cs typeface="Lucida Sans Unicode"/>
              </a:rPr>
              <a:t>: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850" dirty="0">
                <a:latin typeface="Lucida Sans Unicode"/>
                <a:cs typeface="Lucida Sans Unicode"/>
              </a:rPr>
              <a:t>1</a:t>
            </a:r>
            <a:r>
              <a:rPr sz="2700" spc="-20" dirty="0">
                <a:latin typeface="Lucida Sans Unicode"/>
                <a:cs typeface="Lucida Sans Unicode"/>
              </a:rPr>
              <a:t>0</a:t>
            </a:r>
            <a:r>
              <a:rPr sz="2700" spc="140" dirty="0">
                <a:latin typeface="Lucida Sans Unicode"/>
                <a:cs typeface="Lucida Sans Unicode"/>
              </a:rPr>
              <a:t>G</a:t>
            </a:r>
            <a:r>
              <a:rPr sz="2700" spc="100" dirty="0">
                <a:latin typeface="Lucida Sans Unicode"/>
                <a:cs typeface="Lucida Sans Unicode"/>
              </a:rPr>
              <a:t>B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0" dirty="0">
                <a:latin typeface="Lucida Sans Unicode"/>
                <a:cs typeface="Lucida Sans Unicode"/>
              </a:rPr>
              <a:t>r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254" dirty="0">
                <a:latin typeface="Lucida Sans Unicode"/>
                <a:cs typeface="Lucida Sans Unicode"/>
              </a:rPr>
              <a:t>m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5" dirty="0">
                <a:latin typeface="Lucida Sans Unicode"/>
                <a:cs typeface="Lucida Sans Unicode"/>
              </a:rPr>
              <a:t>r</a:t>
            </a:r>
            <a:r>
              <a:rPr sz="2700" spc="165" dirty="0">
                <a:latin typeface="Lucida Sans Unicode"/>
                <a:cs typeface="Lucida Sans Unicode"/>
              </a:rPr>
              <a:t>e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96233" y="3119617"/>
            <a:ext cx="6751320" cy="3698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95"/>
              </a:spcBef>
            </a:pPr>
            <a:r>
              <a:rPr sz="3650" b="1" spc="-55" dirty="0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sz="3650" b="1" spc="60" dirty="0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sz="3650" b="1" spc="-40" dirty="0">
                <a:solidFill>
                  <a:srgbClr val="002629"/>
                </a:solidFill>
                <a:latin typeface="Tahoma"/>
                <a:cs typeface="Tahoma"/>
              </a:rPr>
              <a:t>f</a:t>
            </a:r>
            <a:r>
              <a:rPr sz="3650" b="1" spc="10" dirty="0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sz="3650" b="1" spc="-25" dirty="0">
                <a:solidFill>
                  <a:srgbClr val="002629"/>
                </a:solidFill>
                <a:latin typeface="Tahoma"/>
                <a:cs typeface="Tahoma"/>
              </a:rPr>
              <a:t>w</a:t>
            </a:r>
            <a:r>
              <a:rPr sz="3650" b="1" spc="290" dirty="0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sz="3650" b="1" spc="40" dirty="0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sz="3650" b="1" spc="80" dirty="0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sz="3650" b="1" spc="-375" dirty="0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sz="3650" b="1" spc="-55" dirty="0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sz="3650" b="1" spc="175" dirty="0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sz="3650" b="1" spc="75" dirty="0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sz="3650" b="1" spc="285" dirty="0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sz="3650" b="1" spc="15" dirty="0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sz="3650" b="1" spc="-40" dirty="0">
                <a:solidFill>
                  <a:srgbClr val="002629"/>
                </a:solidFill>
                <a:latin typeface="Tahoma"/>
                <a:cs typeface="Tahoma"/>
              </a:rPr>
              <a:t>f</a:t>
            </a:r>
            <a:r>
              <a:rPr sz="3650" b="1" spc="15" dirty="0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sz="3650" b="1" spc="285" dirty="0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sz="3650" b="1" spc="290" dirty="0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sz="3650" b="1" spc="10" dirty="0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sz="3650" b="1" spc="15" dirty="0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sz="3650" b="1" spc="60" dirty="0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sz="3650" b="1" spc="165" dirty="0">
                <a:solidFill>
                  <a:srgbClr val="002629"/>
                </a:solidFill>
                <a:latin typeface="Tahoma"/>
                <a:cs typeface="Tahoma"/>
              </a:rPr>
              <a:t>n</a:t>
            </a:r>
            <a:endParaRPr sz="3650">
              <a:latin typeface="Tahoma"/>
              <a:cs typeface="Tahoma"/>
            </a:endParaRPr>
          </a:p>
          <a:p>
            <a:pPr marL="12700" marR="5080">
              <a:lnSpc>
                <a:spcPct val="115700"/>
              </a:lnSpc>
              <a:spcBef>
                <a:spcPts val="2045"/>
              </a:spcBef>
              <a:tabLst>
                <a:tab pos="1678305" algn="l"/>
                <a:tab pos="2541905" algn="l"/>
                <a:tab pos="4657725" algn="l"/>
                <a:tab pos="5124450" algn="l"/>
                <a:tab pos="5707380" algn="l"/>
              </a:tabLst>
            </a:pPr>
            <a:r>
              <a:rPr sz="2700" spc="60" dirty="0">
                <a:latin typeface="Lucida Sans Unicode"/>
                <a:cs typeface="Lucida Sans Unicode"/>
              </a:rPr>
              <a:t>Operating </a:t>
            </a:r>
            <a:r>
              <a:rPr sz="2700" spc="35" dirty="0">
                <a:latin typeface="Lucida Sans Unicode"/>
                <a:cs typeface="Lucida Sans Unicode"/>
              </a:rPr>
              <a:t>Environment </a:t>
            </a:r>
            <a:r>
              <a:rPr sz="2700" spc="80" dirty="0">
                <a:latin typeface="Lucida Sans Unicode"/>
                <a:cs typeface="Lucida Sans Unicode"/>
              </a:rPr>
              <a:t>Win </a:t>
            </a:r>
            <a:r>
              <a:rPr sz="2700" spc="-45" dirty="0">
                <a:latin typeface="Lucida Sans Unicode"/>
                <a:cs typeface="Lucida Sans Unicode"/>
              </a:rPr>
              <a:t>2000/XP </a:t>
            </a:r>
            <a:r>
              <a:rPr sz="2700" spc="-40" dirty="0">
                <a:latin typeface="Lucida Sans Unicode"/>
                <a:cs typeface="Lucida Sans Unicode"/>
              </a:rPr>
              <a:t> </a:t>
            </a:r>
            <a:r>
              <a:rPr sz="2700" spc="65" dirty="0">
                <a:latin typeface="Lucida Sans Unicode"/>
                <a:cs typeface="Lucida Sans Unicode"/>
              </a:rPr>
              <a:t>P</a:t>
            </a:r>
            <a:r>
              <a:rPr sz="2700" spc="-125" dirty="0">
                <a:latin typeface="Lucida Sans Unicode"/>
                <a:cs typeface="Lucida Sans Unicode"/>
              </a:rPr>
              <a:t>l</a:t>
            </a:r>
            <a:r>
              <a:rPr sz="2700" spc="325" dirty="0">
                <a:latin typeface="Lucida Sans Unicode"/>
                <a:cs typeface="Lucida Sans Unicode"/>
              </a:rPr>
              <a:t>a</a:t>
            </a:r>
            <a:r>
              <a:rPr sz="2700" spc="-35" dirty="0">
                <a:latin typeface="Lucida Sans Unicode"/>
                <a:cs typeface="Lucida Sans Unicode"/>
              </a:rPr>
              <a:t>t</a:t>
            </a:r>
            <a:r>
              <a:rPr sz="2700" spc="-110" dirty="0">
                <a:latin typeface="Lucida Sans Unicode"/>
                <a:cs typeface="Lucida Sans Unicode"/>
              </a:rPr>
              <a:t>f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5" dirty="0">
                <a:latin typeface="Lucida Sans Unicode"/>
                <a:cs typeface="Lucida Sans Unicode"/>
              </a:rPr>
              <a:t>r</a:t>
            </a:r>
            <a:r>
              <a:rPr sz="2700" spc="260" dirty="0">
                <a:latin typeface="Lucida Sans Unicode"/>
                <a:cs typeface="Lucida Sans Unicode"/>
              </a:rPr>
              <a:t>m</a:t>
            </a:r>
            <a:r>
              <a:rPr sz="2700" dirty="0">
                <a:latin typeface="Lucida Sans Unicode"/>
                <a:cs typeface="Lucida Sans Unicode"/>
              </a:rPr>
              <a:t>	</a:t>
            </a:r>
            <a:r>
              <a:rPr sz="2700" spc="-295" dirty="0">
                <a:latin typeface="Lucida Sans Unicode"/>
                <a:cs typeface="Lucida Sans Unicode"/>
              </a:rPr>
              <a:t>.</a:t>
            </a:r>
            <a:r>
              <a:rPr sz="2700" spc="-105" dirty="0">
                <a:latin typeface="Lucida Sans Unicode"/>
                <a:cs typeface="Lucida Sans Unicode"/>
              </a:rPr>
              <a:t>N</a:t>
            </a:r>
            <a:r>
              <a:rPr sz="2700" spc="160" dirty="0">
                <a:latin typeface="Lucida Sans Unicode"/>
                <a:cs typeface="Lucida Sans Unicode"/>
              </a:rPr>
              <a:t>e</a:t>
            </a:r>
            <a:r>
              <a:rPr sz="2700" spc="-30" dirty="0">
                <a:latin typeface="Lucida Sans Unicode"/>
                <a:cs typeface="Lucida Sans Unicode"/>
              </a:rPr>
              <a:t>t</a:t>
            </a:r>
            <a:r>
              <a:rPr sz="2700" dirty="0">
                <a:latin typeface="Lucida Sans Unicode"/>
                <a:cs typeface="Lucida Sans Unicode"/>
              </a:rPr>
              <a:t>	</a:t>
            </a:r>
            <a:r>
              <a:rPr sz="2700" spc="-95" dirty="0">
                <a:latin typeface="Lucida Sans Unicode"/>
                <a:cs typeface="Lucida Sans Unicode"/>
              </a:rPr>
              <a:t>F</a:t>
            </a:r>
            <a:r>
              <a:rPr sz="2700" spc="-105" dirty="0">
                <a:latin typeface="Lucida Sans Unicode"/>
                <a:cs typeface="Lucida Sans Unicode"/>
              </a:rPr>
              <a:t>r</a:t>
            </a:r>
            <a:r>
              <a:rPr sz="2700" spc="325" dirty="0">
                <a:latin typeface="Lucida Sans Unicode"/>
                <a:cs typeface="Lucida Sans Unicode"/>
              </a:rPr>
              <a:t>a</a:t>
            </a:r>
            <a:r>
              <a:rPr sz="2700" spc="254" dirty="0">
                <a:latin typeface="Lucida Sans Unicode"/>
                <a:cs typeface="Lucida Sans Unicode"/>
              </a:rPr>
              <a:t>m</a:t>
            </a:r>
            <a:r>
              <a:rPr sz="2700" spc="160" dirty="0">
                <a:latin typeface="Lucida Sans Unicode"/>
                <a:cs typeface="Lucida Sans Unicode"/>
              </a:rPr>
              <a:t>e</a:t>
            </a:r>
            <a:r>
              <a:rPr sz="2700" spc="125" dirty="0">
                <a:latin typeface="Lucida Sans Unicode"/>
                <a:cs typeface="Lucida Sans Unicode"/>
              </a:rPr>
              <a:t>w</a:t>
            </a:r>
            <a:r>
              <a:rPr sz="2700" spc="60" dirty="0">
                <a:latin typeface="Lucida Sans Unicode"/>
                <a:cs typeface="Lucida Sans Unicode"/>
              </a:rPr>
              <a:t>o</a:t>
            </a:r>
            <a:r>
              <a:rPr sz="2700" spc="-105" dirty="0">
                <a:latin typeface="Lucida Sans Unicode"/>
                <a:cs typeface="Lucida Sans Unicode"/>
              </a:rPr>
              <a:t>r</a:t>
            </a:r>
            <a:r>
              <a:rPr sz="2700" spc="-190" dirty="0">
                <a:latin typeface="Lucida Sans Unicode"/>
                <a:cs typeface="Lucida Sans Unicode"/>
              </a:rPr>
              <a:t>k</a:t>
            </a:r>
            <a:r>
              <a:rPr sz="2700" dirty="0">
                <a:latin typeface="Lucida Sans Unicode"/>
                <a:cs typeface="Lucida Sans Unicode"/>
              </a:rPr>
              <a:t>	</a:t>
            </a:r>
            <a:r>
              <a:rPr sz="2700" spc="110" dirty="0">
                <a:latin typeface="Lucida Sans Unicode"/>
                <a:cs typeface="Lucida Sans Unicode"/>
              </a:rPr>
              <a:t>&amp;</a:t>
            </a:r>
            <a:r>
              <a:rPr sz="2700" dirty="0">
                <a:latin typeface="Lucida Sans Unicode"/>
                <a:cs typeface="Lucida Sans Unicode"/>
              </a:rPr>
              <a:t>	</a:t>
            </a:r>
            <a:r>
              <a:rPr sz="2700" spc="-120" dirty="0">
                <a:latin typeface="Lucida Sans Unicode"/>
                <a:cs typeface="Lucida Sans Unicode"/>
              </a:rPr>
              <a:t>II</a:t>
            </a:r>
            <a:r>
              <a:rPr sz="2700" spc="130" dirty="0">
                <a:latin typeface="Lucida Sans Unicode"/>
                <a:cs typeface="Lucida Sans Unicode"/>
              </a:rPr>
              <a:t>S</a:t>
            </a:r>
            <a:r>
              <a:rPr sz="2700" dirty="0">
                <a:latin typeface="Lucida Sans Unicode"/>
                <a:cs typeface="Lucida Sans Unicode"/>
              </a:rPr>
              <a:t>	</a:t>
            </a:r>
            <a:r>
              <a:rPr sz="2700" spc="50" dirty="0">
                <a:latin typeface="Lucida Sans Unicode"/>
                <a:cs typeface="Lucida Sans Unicode"/>
              </a:rPr>
              <a:t>V</a:t>
            </a:r>
            <a:r>
              <a:rPr sz="2700" spc="-125" dirty="0">
                <a:latin typeface="Lucida Sans Unicode"/>
                <a:cs typeface="Lucida Sans Unicode"/>
              </a:rPr>
              <a:t>i</a:t>
            </a:r>
            <a:r>
              <a:rPr sz="2700" spc="25" dirty="0">
                <a:latin typeface="Lucida Sans Unicode"/>
                <a:cs typeface="Lucida Sans Unicode"/>
              </a:rPr>
              <a:t>s</a:t>
            </a:r>
            <a:r>
              <a:rPr sz="2700" spc="45" dirty="0">
                <a:latin typeface="Lucida Sans Unicode"/>
                <a:cs typeface="Lucida Sans Unicode"/>
              </a:rPr>
              <a:t>u</a:t>
            </a:r>
            <a:r>
              <a:rPr sz="2700" spc="325" dirty="0">
                <a:latin typeface="Lucida Sans Unicode"/>
                <a:cs typeface="Lucida Sans Unicode"/>
              </a:rPr>
              <a:t>a</a:t>
            </a:r>
            <a:r>
              <a:rPr sz="2700" spc="-125" dirty="0">
                <a:latin typeface="Lucida Sans Unicode"/>
                <a:cs typeface="Lucida Sans Unicode"/>
              </a:rPr>
              <a:t>l  </a:t>
            </a:r>
            <a:r>
              <a:rPr sz="2700" spc="35" dirty="0">
                <a:latin typeface="Lucida Sans Unicode"/>
                <a:cs typeface="Lucida Sans Unicode"/>
              </a:rPr>
              <a:t>Studio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-50" dirty="0">
                <a:latin typeface="Lucida Sans Unicode"/>
                <a:cs typeface="Lucida Sans Unicode"/>
              </a:rPr>
              <a:t>2008</a:t>
            </a:r>
            <a:endParaRPr sz="2700">
              <a:latin typeface="Lucida Sans Unicode"/>
              <a:cs typeface="Lucida Sans Unicode"/>
            </a:endParaRPr>
          </a:p>
          <a:p>
            <a:pPr marL="12700" marR="2233930">
              <a:lnSpc>
                <a:spcPct val="115700"/>
              </a:lnSpc>
            </a:pPr>
            <a:r>
              <a:rPr sz="2700" spc="140" dirty="0">
                <a:latin typeface="Lucida Sans Unicode"/>
                <a:cs typeface="Lucida Sans Unicode"/>
              </a:rPr>
              <a:t>Database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45" dirty="0">
                <a:latin typeface="Lucida Sans Unicode"/>
                <a:cs typeface="Lucida Sans Unicode"/>
              </a:rPr>
              <a:t>SQL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60" dirty="0">
                <a:latin typeface="Lucida Sans Unicode"/>
                <a:cs typeface="Lucida Sans Unicode"/>
              </a:rPr>
              <a:t>Server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55" dirty="0">
                <a:latin typeface="Lucida Sans Unicode"/>
                <a:cs typeface="Lucida Sans Unicode"/>
              </a:rPr>
              <a:t>2005 </a:t>
            </a:r>
            <a:r>
              <a:rPr sz="2700" spc="-840" dirty="0">
                <a:latin typeface="Lucida Sans Unicode"/>
                <a:cs typeface="Lucida Sans Unicode"/>
              </a:rPr>
              <a:t> </a:t>
            </a:r>
            <a:r>
              <a:rPr sz="2700" spc="10" dirty="0">
                <a:latin typeface="Lucida Sans Unicode"/>
                <a:cs typeface="Lucida Sans Unicode"/>
              </a:rPr>
              <a:t>XAMPP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40" dirty="0">
                <a:latin typeface="Lucida Sans Unicode"/>
                <a:cs typeface="Lucida Sans Unicode"/>
              </a:rPr>
              <a:t>server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35" dirty="0">
                <a:latin typeface="Lucida Sans Unicode"/>
                <a:cs typeface="Lucida Sans Unicode"/>
              </a:rPr>
              <a:t>Any</a:t>
            </a:r>
            <a:r>
              <a:rPr sz="2700" spc="-170" dirty="0">
                <a:latin typeface="Lucida Sans Unicode"/>
                <a:cs typeface="Lucida Sans Unicode"/>
              </a:rPr>
              <a:t> </a:t>
            </a:r>
            <a:r>
              <a:rPr sz="2700" spc="60" dirty="0">
                <a:latin typeface="Lucida Sans Unicode"/>
                <a:cs typeface="Lucida Sans Unicode"/>
              </a:rPr>
              <a:t>Browse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18685" cy="10287000"/>
            <a:chOff x="0" y="0"/>
            <a:chExt cx="471868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68445" cy="7159625"/>
            </a:xfrm>
            <a:custGeom>
              <a:avLst/>
              <a:gdLst/>
              <a:ahLst/>
              <a:cxnLst/>
              <a:rect l="l" t="t" r="r" b="b"/>
              <a:pathLst>
                <a:path w="4068445" h="7159625">
                  <a:moveTo>
                    <a:pt x="0" y="0"/>
                  </a:moveTo>
                  <a:lnTo>
                    <a:pt x="1417923" y="0"/>
                  </a:lnTo>
                  <a:lnTo>
                    <a:pt x="4067947" y="2153459"/>
                  </a:lnTo>
                  <a:lnTo>
                    <a:pt x="0" y="715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561715" cy="6586855"/>
            </a:xfrm>
            <a:custGeom>
              <a:avLst/>
              <a:gdLst/>
              <a:ahLst/>
              <a:cxnLst/>
              <a:rect l="l" t="t" r="r" b="b"/>
              <a:pathLst>
                <a:path w="3561715" h="6586855">
                  <a:moveTo>
                    <a:pt x="849178" y="0"/>
                  </a:moveTo>
                  <a:lnTo>
                    <a:pt x="3561343" y="2203956"/>
                  </a:lnTo>
                  <a:lnTo>
                    <a:pt x="0" y="6586507"/>
                  </a:lnTo>
                  <a:lnTo>
                    <a:pt x="0" y="6293046"/>
                  </a:lnTo>
                  <a:lnTo>
                    <a:pt x="3298518" y="2233925"/>
                  </a:lnTo>
                  <a:lnTo>
                    <a:pt x="549473" y="0"/>
                  </a:lnTo>
                  <a:lnTo>
                    <a:pt x="8491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161607"/>
              <a:ext cx="4718685" cy="5125720"/>
            </a:xfrm>
            <a:custGeom>
              <a:avLst/>
              <a:gdLst/>
              <a:ahLst/>
              <a:cxnLst/>
              <a:rect l="l" t="t" r="r" b="b"/>
              <a:pathLst>
                <a:path w="4718685" h="5125720">
                  <a:moveTo>
                    <a:pt x="0" y="830866"/>
                  </a:moveTo>
                  <a:lnTo>
                    <a:pt x="675177" y="0"/>
                  </a:lnTo>
                  <a:lnTo>
                    <a:pt x="4718632" y="3285787"/>
                  </a:lnTo>
                  <a:lnTo>
                    <a:pt x="3223734" y="5125392"/>
                  </a:lnTo>
                  <a:lnTo>
                    <a:pt x="0" y="5125392"/>
                  </a:lnTo>
                  <a:lnTo>
                    <a:pt x="0" y="830866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556255"/>
              <a:ext cx="4321175" cy="4730750"/>
            </a:xfrm>
            <a:custGeom>
              <a:avLst/>
              <a:gdLst/>
              <a:ahLst/>
              <a:cxnLst/>
              <a:rect l="l" t="t" r="r" b="b"/>
              <a:pathLst>
                <a:path w="4321175" h="4730750">
                  <a:moveTo>
                    <a:pt x="713742" y="0"/>
                  </a:moveTo>
                  <a:lnTo>
                    <a:pt x="4321065" y="2931378"/>
                  </a:lnTo>
                  <a:lnTo>
                    <a:pt x="2858867" y="4730744"/>
                  </a:lnTo>
                  <a:lnTo>
                    <a:pt x="2672071" y="4730744"/>
                  </a:lnTo>
                  <a:lnTo>
                    <a:pt x="4115192" y="2954853"/>
                  </a:lnTo>
                  <a:lnTo>
                    <a:pt x="620374" y="114898"/>
                  </a:lnTo>
                  <a:lnTo>
                    <a:pt x="713742" y="0"/>
                  </a:lnTo>
                  <a:close/>
                </a:path>
                <a:path w="4321175" h="4730750">
                  <a:moveTo>
                    <a:pt x="620374" y="114898"/>
                  </a:moveTo>
                  <a:lnTo>
                    <a:pt x="735272" y="208266"/>
                  </a:lnTo>
                  <a:lnTo>
                    <a:pt x="0" y="1113084"/>
                  </a:lnTo>
                  <a:lnTo>
                    <a:pt x="0" y="878323"/>
                  </a:lnTo>
                  <a:lnTo>
                    <a:pt x="620374" y="11489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321868"/>
              <a:ext cx="3703954" cy="6965315"/>
            </a:xfrm>
            <a:custGeom>
              <a:avLst/>
              <a:gdLst/>
              <a:ahLst/>
              <a:cxnLst/>
              <a:rect l="l" t="t" r="r" b="b"/>
              <a:pathLst>
                <a:path w="3703954" h="6965315">
                  <a:moveTo>
                    <a:pt x="0" y="0"/>
                  </a:moveTo>
                  <a:lnTo>
                    <a:pt x="3703539" y="3009565"/>
                  </a:lnTo>
                  <a:lnTo>
                    <a:pt x="489172" y="6965131"/>
                  </a:lnTo>
                  <a:lnTo>
                    <a:pt x="0" y="6965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421618"/>
              <a:ext cx="3594735" cy="6865620"/>
            </a:xfrm>
            <a:custGeom>
              <a:avLst/>
              <a:gdLst/>
              <a:ahLst/>
              <a:cxnLst/>
              <a:rect l="l" t="t" r="r" b="b"/>
              <a:pathLst>
                <a:path w="3594735" h="6865620">
                  <a:moveTo>
                    <a:pt x="0" y="0"/>
                  </a:moveTo>
                  <a:lnTo>
                    <a:pt x="3594639" y="2921072"/>
                  </a:lnTo>
                  <a:lnTo>
                    <a:pt x="389419" y="6865380"/>
                  </a:lnTo>
                  <a:lnTo>
                    <a:pt x="0" y="6865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9640"/>
              <a:ext cx="3160395" cy="6457315"/>
            </a:xfrm>
            <a:custGeom>
              <a:avLst/>
              <a:gdLst/>
              <a:ahLst/>
              <a:cxnLst/>
              <a:rect l="l" t="t" r="r" b="b"/>
              <a:pathLst>
                <a:path w="3160395" h="6457315">
                  <a:moveTo>
                    <a:pt x="0" y="0"/>
                  </a:moveTo>
                  <a:lnTo>
                    <a:pt x="3160238" y="2568069"/>
                  </a:lnTo>
                  <a:lnTo>
                    <a:pt x="0" y="6457024"/>
                  </a:lnTo>
                  <a:lnTo>
                    <a:pt x="0" y="6206428"/>
                  </a:lnTo>
                  <a:lnTo>
                    <a:pt x="2935803" y="2593660"/>
                  </a:lnTo>
                  <a:lnTo>
                    <a:pt x="0" y="207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566645" y="5148766"/>
            <a:ext cx="2734310" cy="875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1069" marR="5080" indent="-929005">
              <a:lnSpc>
                <a:spcPct val="116100"/>
              </a:lnSpc>
              <a:spcBef>
                <a:spcPts val="95"/>
              </a:spcBef>
            </a:pPr>
            <a:r>
              <a:rPr sz="2400" spc="105" dirty="0">
                <a:latin typeface="Lucida Sans Unicode"/>
                <a:cs typeface="Lucida Sans Unicode"/>
              </a:rPr>
              <a:t>W</a:t>
            </a:r>
            <a:r>
              <a:rPr sz="2400" spc="-10" dirty="0">
                <a:latin typeface="Lucida Sans Unicode"/>
                <a:cs typeface="Lucida Sans Unicode"/>
              </a:rPr>
              <a:t>e</a:t>
            </a:r>
            <a:r>
              <a:rPr sz="2400" spc="-65" dirty="0">
                <a:latin typeface="Lucida Sans Unicode"/>
                <a:cs typeface="Lucida Sans Unicode"/>
              </a:rPr>
              <a:t>b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D</a:t>
            </a:r>
            <a:r>
              <a:rPr sz="2400" spc="-10" dirty="0">
                <a:latin typeface="Lucida Sans Unicode"/>
                <a:cs typeface="Lucida Sans Unicode"/>
              </a:rPr>
              <a:t>e</a:t>
            </a:r>
            <a:r>
              <a:rPr sz="2400" spc="-100" dirty="0">
                <a:latin typeface="Lucida Sans Unicode"/>
                <a:cs typeface="Lucida Sans Unicode"/>
              </a:rPr>
              <a:t>s</a:t>
            </a:r>
            <a:r>
              <a:rPr sz="2400" spc="-150" dirty="0">
                <a:latin typeface="Lucida Sans Unicode"/>
                <a:cs typeface="Lucida Sans Unicode"/>
              </a:rPr>
              <a:t>i</a:t>
            </a:r>
            <a:r>
              <a:rPr sz="2400" spc="-235" dirty="0">
                <a:latin typeface="Lucida Sans Unicode"/>
                <a:cs typeface="Lucida Sans Unicode"/>
              </a:rPr>
              <a:t>g</a:t>
            </a:r>
            <a:r>
              <a:rPr sz="2400" spc="-60" dirty="0">
                <a:latin typeface="Lucida Sans Unicode"/>
                <a:cs typeface="Lucida Sans Unicode"/>
              </a:rPr>
              <a:t>n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(</a:t>
            </a:r>
            <a:r>
              <a:rPr sz="2400" spc="-25" dirty="0">
                <a:latin typeface="Lucida Sans Unicode"/>
                <a:cs typeface="Lucida Sans Unicode"/>
              </a:rPr>
              <a:t>H</a:t>
            </a:r>
            <a:r>
              <a:rPr sz="2400" spc="-250" dirty="0">
                <a:latin typeface="Lucida Sans Unicode"/>
                <a:cs typeface="Lucida Sans Unicode"/>
              </a:rPr>
              <a:t>T</a:t>
            </a:r>
            <a:r>
              <a:rPr sz="2400" spc="20" dirty="0">
                <a:latin typeface="Lucida Sans Unicode"/>
                <a:cs typeface="Lucida Sans Unicode"/>
              </a:rPr>
              <a:t>M</a:t>
            </a:r>
            <a:r>
              <a:rPr sz="2400" spc="-40" dirty="0">
                <a:latin typeface="Lucida Sans Unicode"/>
                <a:cs typeface="Lucida Sans Unicode"/>
              </a:rPr>
              <a:t>L</a:t>
            </a:r>
            <a:r>
              <a:rPr sz="2400" spc="-120" dirty="0">
                <a:latin typeface="Lucida Sans Unicode"/>
                <a:cs typeface="Lucida Sans Unicode"/>
              </a:rPr>
              <a:t>)  </a:t>
            </a:r>
            <a:r>
              <a:rPr sz="2400" spc="-50" dirty="0">
                <a:latin typeface="Lucida Sans Unicode"/>
                <a:cs typeface="Lucida Sans Unicode"/>
              </a:rPr>
              <a:t>44.4%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67228" y="9124650"/>
            <a:ext cx="4338320" cy="875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43075" marR="5080" indent="-1731010">
              <a:lnSpc>
                <a:spcPct val="116100"/>
              </a:lnSpc>
              <a:spcBef>
                <a:spcPts val="95"/>
              </a:spcBef>
            </a:pPr>
            <a:r>
              <a:rPr sz="2400" spc="-160" dirty="0">
                <a:latin typeface="Lucida Sans Unicode"/>
                <a:cs typeface="Lucida Sans Unicode"/>
              </a:rPr>
              <a:t>C</a:t>
            </a:r>
            <a:r>
              <a:rPr sz="2400" spc="-204" dirty="0">
                <a:latin typeface="Lucida Sans Unicode"/>
                <a:cs typeface="Lucida Sans Unicode"/>
              </a:rPr>
              <a:t>A</a:t>
            </a:r>
            <a:r>
              <a:rPr sz="2400" spc="25" dirty="0">
                <a:latin typeface="Lucida Sans Unicode"/>
                <a:cs typeface="Lucida Sans Unicode"/>
              </a:rPr>
              <a:t>S</a:t>
            </a:r>
            <a:r>
              <a:rPr sz="2400" spc="-160" dirty="0">
                <a:latin typeface="Lucida Sans Unicode"/>
                <a:cs typeface="Lucida Sans Unicode"/>
              </a:rPr>
              <a:t>C</a:t>
            </a:r>
            <a:r>
              <a:rPr sz="2400" spc="-204" dirty="0">
                <a:latin typeface="Lucida Sans Unicode"/>
                <a:cs typeface="Lucida Sans Unicode"/>
              </a:rPr>
              <a:t>A</a:t>
            </a:r>
            <a:r>
              <a:rPr sz="2400" spc="-90" dirty="0">
                <a:latin typeface="Lucida Sans Unicode"/>
                <a:cs typeface="Lucida Sans Unicode"/>
              </a:rPr>
              <a:t>D</a:t>
            </a:r>
            <a:r>
              <a:rPr sz="2400" spc="-85" dirty="0">
                <a:latin typeface="Lucida Sans Unicode"/>
                <a:cs typeface="Lucida Sans Unicode"/>
              </a:rPr>
              <a:t>I</a:t>
            </a:r>
            <a:r>
              <a:rPr sz="2400" spc="-30" dirty="0">
                <a:latin typeface="Lucida Sans Unicode"/>
                <a:cs typeface="Lucida Sans Unicode"/>
              </a:rPr>
              <a:t>N</a:t>
            </a:r>
            <a:r>
              <a:rPr sz="2400" spc="20" dirty="0">
                <a:latin typeface="Lucida Sans Unicode"/>
                <a:cs typeface="Lucida Sans Unicode"/>
              </a:rPr>
              <a:t>G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S</a:t>
            </a:r>
            <a:r>
              <a:rPr sz="2400" spc="-250" dirty="0">
                <a:latin typeface="Lucida Sans Unicode"/>
                <a:cs typeface="Lucida Sans Unicode"/>
              </a:rPr>
              <a:t>T</a:t>
            </a:r>
            <a:r>
              <a:rPr sz="2400" spc="-220" dirty="0">
                <a:latin typeface="Lucida Sans Unicode"/>
                <a:cs typeface="Lucida Sans Unicode"/>
              </a:rPr>
              <a:t>Y</a:t>
            </a:r>
            <a:r>
              <a:rPr sz="2400" spc="-40" dirty="0">
                <a:latin typeface="Lucida Sans Unicode"/>
                <a:cs typeface="Lucida Sans Unicode"/>
              </a:rPr>
              <a:t>L</a:t>
            </a:r>
            <a:r>
              <a:rPr sz="2400" spc="35" dirty="0">
                <a:latin typeface="Lucida Sans Unicode"/>
                <a:cs typeface="Lucida Sans Unicode"/>
              </a:rPr>
              <a:t>E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S</a:t>
            </a:r>
            <a:r>
              <a:rPr sz="2400" spc="-25" dirty="0">
                <a:latin typeface="Lucida Sans Unicode"/>
                <a:cs typeface="Lucida Sans Unicode"/>
              </a:rPr>
              <a:t>H</a:t>
            </a:r>
            <a:r>
              <a:rPr sz="2400" spc="30" dirty="0">
                <a:latin typeface="Lucida Sans Unicode"/>
                <a:cs typeface="Lucida Sans Unicode"/>
              </a:rPr>
              <a:t>EE</a:t>
            </a:r>
            <a:r>
              <a:rPr sz="2400" spc="-245" dirty="0">
                <a:latin typeface="Lucida Sans Unicode"/>
                <a:cs typeface="Lucida Sans Unicode"/>
              </a:rPr>
              <a:t>T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(</a:t>
            </a:r>
            <a:r>
              <a:rPr sz="2400" spc="-160" dirty="0">
                <a:latin typeface="Lucida Sans Unicode"/>
                <a:cs typeface="Lucida Sans Unicode"/>
              </a:rPr>
              <a:t>C</a:t>
            </a:r>
            <a:r>
              <a:rPr sz="2400" spc="25" dirty="0">
                <a:latin typeface="Lucida Sans Unicode"/>
                <a:cs typeface="Lucida Sans Unicode"/>
              </a:rPr>
              <a:t>SS</a:t>
            </a:r>
            <a:r>
              <a:rPr sz="2400" spc="-120" dirty="0">
                <a:latin typeface="Lucida Sans Unicode"/>
                <a:cs typeface="Lucida Sans Unicode"/>
              </a:rPr>
              <a:t>)  </a:t>
            </a:r>
            <a:r>
              <a:rPr sz="2400" spc="-50" dirty="0">
                <a:latin typeface="Lucida Sans Unicode"/>
                <a:cs typeface="Lucida Sans Unicode"/>
              </a:rPr>
              <a:t>33.3%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85009" y="3767951"/>
            <a:ext cx="3275965" cy="875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2215" marR="5080" indent="-1200150">
              <a:lnSpc>
                <a:spcPct val="116100"/>
              </a:lnSpc>
              <a:spcBef>
                <a:spcPts val="95"/>
              </a:spcBef>
            </a:pPr>
            <a:r>
              <a:rPr sz="2400" spc="-90" dirty="0">
                <a:latin typeface="Lucida Sans Unicode"/>
                <a:cs typeface="Lucida Sans Unicode"/>
              </a:rPr>
              <a:t>D</a:t>
            </a:r>
            <a:r>
              <a:rPr sz="2400" spc="-204" dirty="0">
                <a:latin typeface="Lucida Sans Unicode"/>
                <a:cs typeface="Lucida Sans Unicode"/>
              </a:rPr>
              <a:t>A</a:t>
            </a:r>
            <a:r>
              <a:rPr sz="2400" spc="-250" dirty="0">
                <a:latin typeface="Lucida Sans Unicode"/>
                <a:cs typeface="Lucida Sans Unicode"/>
              </a:rPr>
              <a:t>T</a:t>
            </a:r>
            <a:r>
              <a:rPr sz="2400" spc="-204" dirty="0">
                <a:latin typeface="Lucida Sans Unicode"/>
                <a:cs typeface="Lucida Sans Unicode"/>
              </a:rPr>
              <a:t>A</a:t>
            </a:r>
            <a:r>
              <a:rPr sz="2400" spc="135" dirty="0">
                <a:latin typeface="Lucida Sans Unicode"/>
                <a:cs typeface="Lucida Sans Unicode"/>
              </a:rPr>
              <a:t>B</a:t>
            </a:r>
            <a:r>
              <a:rPr sz="2400" spc="25" dirty="0">
                <a:latin typeface="Lucida Sans Unicode"/>
                <a:cs typeface="Lucida Sans Unicode"/>
              </a:rPr>
              <a:t>S</a:t>
            </a:r>
            <a:r>
              <a:rPr sz="2400" spc="35" dirty="0">
                <a:latin typeface="Lucida Sans Unicode"/>
                <a:cs typeface="Lucida Sans Unicode"/>
              </a:rPr>
              <a:t>E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(</a:t>
            </a:r>
            <a:r>
              <a:rPr sz="2400" spc="85" dirty="0">
                <a:latin typeface="Lucida Sans Unicode"/>
                <a:cs typeface="Lucida Sans Unicode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H</a:t>
            </a:r>
            <a:r>
              <a:rPr sz="2400" spc="85" dirty="0">
                <a:latin typeface="Lucida Sans Unicode"/>
                <a:cs typeface="Lucida Sans Unicode"/>
              </a:rPr>
              <a:t>P</a:t>
            </a:r>
            <a:r>
              <a:rPr sz="2400" spc="-240" dirty="0">
                <a:latin typeface="Lucida Sans Unicode"/>
                <a:cs typeface="Lucida Sans Unicode"/>
              </a:rPr>
              <a:t>,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M</a:t>
            </a:r>
            <a:r>
              <a:rPr sz="2400" spc="-220" dirty="0">
                <a:latin typeface="Lucida Sans Unicode"/>
                <a:cs typeface="Lucida Sans Unicode"/>
              </a:rPr>
              <a:t>Y</a:t>
            </a:r>
            <a:r>
              <a:rPr sz="2400" spc="25" dirty="0">
                <a:latin typeface="Lucida Sans Unicode"/>
                <a:cs typeface="Lucida Sans Unicode"/>
              </a:rPr>
              <a:t>S</a:t>
            </a:r>
            <a:r>
              <a:rPr sz="2400" spc="-15" dirty="0">
                <a:latin typeface="Lucida Sans Unicode"/>
                <a:cs typeface="Lucida Sans Unicode"/>
              </a:rPr>
              <a:t>Q</a:t>
            </a:r>
            <a:r>
              <a:rPr sz="2400" spc="-40" dirty="0">
                <a:latin typeface="Lucida Sans Unicode"/>
                <a:cs typeface="Lucida Sans Unicode"/>
              </a:rPr>
              <a:t>L</a:t>
            </a:r>
            <a:r>
              <a:rPr sz="2400" spc="-120" dirty="0">
                <a:latin typeface="Lucida Sans Unicode"/>
                <a:cs typeface="Lucida Sans Unicode"/>
              </a:rPr>
              <a:t>)  </a:t>
            </a:r>
            <a:r>
              <a:rPr sz="2400" spc="-50" dirty="0">
                <a:latin typeface="Lucida Sans Unicode"/>
                <a:cs typeface="Lucida Sans Unicode"/>
              </a:rPr>
              <a:t>11.1%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58692" y="1907587"/>
            <a:ext cx="1613535" cy="875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935">
              <a:lnSpc>
                <a:spcPct val="116100"/>
              </a:lnSpc>
              <a:spcBef>
                <a:spcPts val="95"/>
              </a:spcBef>
            </a:pPr>
            <a:r>
              <a:rPr sz="2400" spc="-155" dirty="0">
                <a:latin typeface="Lucida Sans Unicode"/>
                <a:cs typeface="Lucida Sans Unicode"/>
              </a:rPr>
              <a:t>J</a:t>
            </a:r>
            <a:r>
              <a:rPr sz="2400" spc="-204" dirty="0">
                <a:latin typeface="Lucida Sans Unicode"/>
                <a:cs typeface="Lucida Sans Unicode"/>
              </a:rPr>
              <a:t>A</a:t>
            </a:r>
            <a:r>
              <a:rPr sz="2400" spc="-175" dirty="0">
                <a:latin typeface="Lucida Sans Unicode"/>
                <a:cs typeface="Lucida Sans Unicode"/>
              </a:rPr>
              <a:t>V</a:t>
            </a:r>
            <a:r>
              <a:rPr sz="2400" spc="-204" dirty="0">
                <a:latin typeface="Lucida Sans Unicode"/>
                <a:cs typeface="Lucida Sans Unicode"/>
              </a:rPr>
              <a:t>A</a:t>
            </a:r>
            <a:r>
              <a:rPr sz="2400" spc="25" dirty="0">
                <a:latin typeface="Lucida Sans Unicode"/>
                <a:cs typeface="Lucida Sans Unicode"/>
              </a:rPr>
              <a:t>S</a:t>
            </a:r>
            <a:r>
              <a:rPr sz="2400" spc="-160" dirty="0">
                <a:latin typeface="Lucida Sans Unicode"/>
                <a:cs typeface="Lucida Sans Unicode"/>
              </a:rPr>
              <a:t>C</a:t>
            </a:r>
            <a:r>
              <a:rPr sz="2400" spc="-80" dirty="0">
                <a:latin typeface="Lucida Sans Unicode"/>
                <a:cs typeface="Lucida Sans Unicode"/>
              </a:rPr>
              <a:t>R</a:t>
            </a:r>
            <a:r>
              <a:rPr sz="2400" spc="-85" dirty="0">
                <a:latin typeface="Lucida Sans Unicode"/>
                <a:cs typeface="Lucida Sans Unicode"/>
              </a:rPr>
              <a:t>I</a:t>
            </a:r>
            <a:r>
              <a:rPr sz="2400" spc="85" dirty="0">
                <a:latin typeface="Lucida Sans Unicode"/>
                <a:cs typeface="Lucida Sans Unicode"/>
              </a:rPr>
              <a:t>P</a:t>
            </a:r>
            <a:r>
              <a:rPr sz="2400" spc="-165" dirty="0">
                <a:latin typeface="Lucida Sans Unicode"/>
                <a:cs typeface="Lucida Sans Unicode"/>
              </a:rPr>
              <a:t>T  </a:t>
            </a:r>
            <a:r>
              <a:rPr sz="2400" spc="-50" dirty="0">
                <a:latin typeface="Lucida Sans Unicode"/>
                <a:cs typeface="Lucida Sans Unicode"/>
              </a:rPr>
              <a:t>11.1%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829505" y="2773453"/>
            <a:ext cx="7165975" cy="7165975"/>
            <a:chOff x="7829505" y="2773453"/>
            <a:chExt cx="7165975" cy="7165975"/>
          </a:xfrm>
        </p:grpSpPr>
        <p:sp>
          <p:nvSpPr>
            <p:cNvPr id="15" name="object 15"/>
            <p:cNvSpPr/>
            <p:nvPr/>
          </p:nvSpPr>
          <p:spPr>
            <a:xfrm>
              <a:off x="11412294" y="2773453"/>
              <a:ext cx="3583304" cy="7007225"/>
            </a:xfrm>
            <a:custGeom>
              <a:avLst/>
              <a:gdLst/>
              <a:ahLst/>
              <a:cxnLst/>
              <a:rect l="l" t="t" r="r" b="b"/>
              <a:pathLst>
                <a:path w="3583305" h="7007225">
                  <a:moveTo>
                    <a:pt x="1055642" y="7006903"/>
                  </a:moveTo>
                  <a:lnTo>
                    <a:pt x="0" y="3582971"/>
                  </a:lnTo>
                  <a:lnTo>
                    <a:pt x="0" y="0"/>
                  </a:lnTo>
                  <a:lnTo>
                    <a:pt x="79561" y="883"/>
                  </a:lnTo>
                  <a:lnTo>
                    <a:pt x="159083" y="3533"/>
                  </a:lnTo>
                  <a:lnTo>
                    <a:pt x="238527" y="7948"/>
                  </a:lnTo>
                  <a:lnTo>
                    <a:pt x="317853" y="14126"/>
                  </a:lnTo>
                  <a:lnTo>
                    <a:pt x="397022" y="22064"/>
                  </a:lnTo>
                  <a:lnTo>
                    <a:pt x="475996" y="31758"/>
                  </a:lnTo>
                  <a:lnTo>
                    <a:pt x="554734" y="43203"/>
                  </a:lnTo>
                  <a:lnTo>
                    <a:pt x="633200" y="56394"/>
                  </a:lnTo>
                  <a:lnTo>
                    <a:pt x="711353" y="71324"/>
                  </a:lnTo>
                  <a:lnTo>
                    <a:pt x="789155" y="87986"/>
                  </a:lnTo>
                  <a:lnTo>
                    <a:pt x="866568" y="106371"/>
                  </a:lnTo>
                  <a:lnTo>
                    <a:pt x="943553" y="126471"/>
                  </a:lnTo>
                  <a:lnTo>
                    <a:pt x="1020074" y="148275"/>
                  </a:lnTo>
                  <a:lnTo>
                    <a:pt x="1096091" y="171774"/>
                  </a:lnTo>
                  <a:lnTo>
                    <a:pt x="1171568" y="196954"/>
                  </a:lnTo>
                  <a:lnTo>
                    <a:pt x="1246467" y="223804"/>
                  </a:lnTo>
                  <a:lnTo>
                    <a:pt x="1320752" y="252310"/>
                  </a:lnTo>
                  <a:lnTo>
                    <a:pt x="1394384" y="282460"/>
                  </a:lnTo>
                  <a:lnTo>
                    <a:pt x="1467330" y="314236"/>
                  </a:lnTo>
                  <a:lnTo>
                    <a:pt x="1539552" y="347625"/>
                  </a:lnTo>
                  <a:lnTo>
                    <a:pt x="1611014" y="382609"/>
                  </a:lnTo>
                  <a:lnTo>
                    <a:pt x="1681682" y="419171"/>
                  </a:lnTo>
                  <a:lnTo>
                    <a:pt x="1751521" y="457294"/>
                  </a:lnTo>
                  <a:lnTo>
                    <a:pt x="1820496" y="496958"/>
                  </a:lnTo>
                  <a:lnTo>
                    <a:pt x="1888574" y="538144"/>
                  </a:lnTo>
                  <a:lnTo>
                    <a:pt x="1955720" y="580831"/>
                  </a:lnTo>
                  <a:lnTo>
                    <a:pt x="2021902" y="624999"/>
                  </a:lnTo>
                  <a:lnTo>
                    <a:pt x="2087087" y="670626"/>
                  </a:lnTo>
                  <a:lnTo>
                    <a:pt x="2151241" y="717688"/>
                  </a:lnTo>
                  <a:lnTo>
                    <a:pt x="2214335" y="766164"/>
                  </a:lnTo>
                  <a:lnTo>
                    <a:pt x="2276338" y="816029"/>
                  </a:lnTo>
                  <a:lnTo>
                    <a:pt x="2337218" y="867258"/>
                  </a:lnTo>
                  <a:lnTo>
                    <a:pt x="2396945" y="919826"/>
                  </a:lnTo>
                  <a:lnTo>
                    <a:pt x="2455491" y="973708"/>
                  </a:lnTo>
                  <a:lnTo>
                    <a:pt x="2512825" y="1028877"/>
                  </a:lnTo>
                  <a:lnTo>
                    <a:pt x="2568920" y="1085305"/>
                  </a:lnTo>
                  <a:lnTo>
                    <a:pt x="2623748" y="1142965"/>
                  </a:lnTo>
                  <a:lnTo>
                    <a:pt x="2677283" y="1201828"/>
                  </a:lnTo>
                  <a:lnTo>
                    <a:pt x="2729497" y="1261865"/>
                  </a:lnTo>
                  <a:lnTo>
                    <a:pt x="2780365" y="1323047"/>
                  </a:lnTo>
                  <a:lnTo>
                    <a:pt x="2829862" y="1385343"/>
                  </a:lnTo>
                  <a:lnTo>
                    <a:pt x="2877963" y="1448724"/>
                  </a:lnTo>
                  <a:lnTo>
                    <a:pt x="2924646" y="1513156"/>
                  </a:lnTo>
                  <a:lnTo>
                    <a:pt x="2969886" y="1578610"/>
                  </a:lnTo>
                  <a:lnTo>
                    <a:pt x="3013661" y="1645051"/>
                  </a:lnTo>
                  <a:lnTo>
                    <a:pt x="3055950" y="1712449"/>
                  </a:lnTo>
                  <a:lnTo>
                    <a:pt x="3096732" y="1780768"/>
                  </a:lnTo>
                  <a:lnTo>
                    <a:pt x="3135987" y="1849977"/>
                  </a:lnTo>
                  <a:lnTo>
                    <a:pt x="3173696" y="1920040"/>
                  </a:lnTo>
                  <a:lnTo>
                    <a:pt x="3209839" y="1990924"/>
                  </a:lnTo>
                  <a:lnTo>
                    <a:pt x="3244401" y="2062592"/>
                  </a:lnTo>
                  <a:lnTo>
                    <a:pt x="3277361" y="2135010"/>
                  </a:lnTo>
                  <a:lnTo>
                    <a:pt x="3308706" y="2208142"/>
                  </a:lnTo>
                  <a:lnTo>
                    <a:pt x="3338418" y="2281953"/>
                  </a:lnTo>
                  <a:lnTo>
                    <a:pt x="3366485" y="2356404"/>
                  </a:lnTo>
                  <a:lnTo>
                    <a:pt x="3392891" y="2431461"/>
                  </a:lnTo>
                  <a:lnTo>
                    <a:pt x="3417624" y="2507085"/>
                  </a:lnTo>
                  <a:lnTo>
                    <a:pt x="3440672" y="2583240"/>
                  </a:lnTo>
                  <a:lnTo>
                    <a:pt x="3462023" y="2659888"/>
                  </a:lnTo>
                  <a:lnTo>
                    <a:pt x="3481667" y="2736992"/>
                  </a:lnTo>
                  <a:lnTo>
                    <a:pt x="3499594" y="2814512"/>
                  </a:lnTo>
                  <a:lnTo>
                    <a:pt x="3515795" y="2892412"/>
                  </a:lnTo>
                  <a:lnTo>
                    <a:pt x="3530262" y="2970652"/>
                  </a:lnTo>
                  <a:lnTo>
                    <a:pt x="3542988" y="3049193"/>
                  </a:lnTo>
                  <a:lnTo>
                    <a:pt x="3553968" y="3127999"/>
                  </a:lnTo>
                  <a:lnTo>
                    <a:pt x="3563195" y="3207028"/>
                  </a:lnTo>
                  <a:lnTo>
                    <a:pt x="3570664" y="3286243"/>
                  </a:lnTo>
                  <a:lnTo>
                    <a:pt x="3576372" y="3365605"/>
                  </a:lnTo>
                  <a:lnTo>
                    <a:pt x="3580317" y="3445073"/>
                  </a:lnTo>
                  <a:lnTo>
                    <a:pt x="3582497" y="3524609"/>
                  </a:lnTo>
                  <a:lnTo>
                    <a:pt x="3582909" y="3604174"/>
                  </a:lnTo>
                  <a:lnTo>
                    <a:pt x="3581554" y="3683729"/>
                  </a:lnTo>
                  <a:lnTo>
                    <a:pt x="3578434" y="3763234"/>
                  </a:lnTo>
                  <a:lnTo>
                    <a:pt x="3573549" y="3842651"/>
                  </a:lnTo>
                  <a:lnTo>
                    <a:pt x="3566902" y="3921939"/>
                  </a:lnTo>
                  <a:lnTo>
                    <a:pt x="3558496" y="4001060"/>
                  </a:lnTo>
                  <a:lnTo>
                    <a:pt x="3548334" y="4079974"/>
                  </a:lnTo>
                  <a:lnTo>
                    <a:pt x="3536423" y="4158644"/>
                  </a:lnTo>
                  <a:lnTo>
                    <a:pt x="3522768" y="4237029"/>
                  </a:lnTo>
                  <a:lnTo>
                    <a:pt x="3507375" y="4315093"/>
                  </a:lnTo>
                  <a:lnTo>
                    <a:pt x="3490253" y="4392795"/>
                  </a:lnTo>
                  <a:lnTo>
                    <a:pt x="3471410" y="4470098"/>
                  </a:lnTo>
                  <a:lnTo>
                    <a:pt x="3450855" y="4546964"/>
                  </a:lnTo>
                  <a:lnTo>
                    <a:pt x="3428599" y="4623353"/>
                  </a:lnTo>
                  <a:lnTo>
                    <a:pt x="3404651" y="4699230"/>
                  </a:lnTo>
                  <a:lnTo>
                    <a:pt x="3379025" y="4774557"/>
                  </a:lnTo>
                  <a:lnTo>
                    <a:pt x="3351732" y="4849296"/>
                  </a:lnTo>
                  <a:lnTo>
                    <a:pt x="3322787" y="4923410"/>
                  </a:lnTo>
                  <a:lnTo>
                    <a:pt x="3292202" y="4996864"/>
                  </a:lnTo>
                  <a:lnTo>
                    <a:pt x="3259994" y="5069620"/>
                  </a:lnTo>
                  <a:lnTo>
                    <a:pt x="3226179" y="5141643"/>
                  </a:lnTo>
                  <a:lnTo>
                    <a:pt x="3190773" y="5212897"/>
                  </a:lnTo>
                  <a:lnTo>
                    <a:pt x="3153793" y="5283348"/>
                  </a:lnTo>
                  <a:lnTo>
                    <a:pt x="3115258" y="5352959"/>
                  </a:lnTo>
                  <a:lnTo>
                    <a:pt x="3075186" y="5421698"/>
                  </a:lnTo>
                  <a:lnTo>
                    <a:pt x="3033598" y="5489531"/>
                  </a:lnTo>
                  <a:lnTo>
                    <a:pt x="2990514" y="5556423"/>
                  </a:lnTo>
                  <a:lnTo>
                    <a:pt x="2945955" y="5622342"/>
                  </a:lnTo>
                  <a:lnTo>
                    <a:pt x="2899944" y="5687256"/>
                  </a:lnTo>
                  <a:lnTo>
                    <a:pt x="2852503" y="5751132"/>
                  </a:lnTo>
                  <a:lnTo>
                    <a:pt x="2803654" y="5813938"/>
                  </a:lnTo>
                  <a:lnTo>
                    <a:pt x="2753423" y="5875644"/>
                  </a:lnTo>
                  <a:lnTo>
                    <a:pt x="2701835" y="5936220"/>
                  </a:lnTo>
                  <a:lnTo>
                    <a:pt x="2648914" y="5995635"/>
                  </a:lnTo>
                  <a:lnTo>
                    <a:pt x="2594686" y="6053860"/>
                  </a:lnTo>
                  <a:lnTo>
                    <a:pt x="2539179" y="6110867"/>
                  </a:lnTo>
                  <a:lnTo>
                    <a:pt x="2482420" y="6166628"/>
                  </a:lnTo>
                  <a:lnTo>
                    <a:pt x="2424437" y="6221114"/>
                  </a:lnTo>
                  <a:lnTo>
                    <a:pt x="2365258" y="6274299"/>
                  </a:lnTo>
                  <a:lnTo>
                    <a:pt x="2304913" y="6326156"/>
                  </a:lnTo>
                  <a:lnTo>
                    <a:pt x="2243431" y="6376661"/>
                  </a:lnTo>
                  <a:lnTo>
                    <a:pt x="2180843" y="6425788"/>
                  </a:lnTo>
                  <a:lnTo>
                    <a:pt x="2117179" y="6473514"/>
                  </a:lnTo>
                  <a:lnTo>
                    <a:pt x="2052471" y="6519815"/>
                  </a:lnTo>
                  <a:lnTo>
                    <a:pt x="1986752" y="6564667"/>
                  </a:lnTo>
                  <a:lnTo>
                    <a:pt x="1920052" y="6608049"/>
                  </a:lnTo>
                  <a:lnTo>
                    <a:pt x="1852405" y="6649939"/>
                  </a:lnTo>
                  <a:lnTo>
                    <a:pt x="1783845" y="6690316"/>
                  </a:lnTo>
                  <a:lnTo>
                    <a:pt x="1714405" y="6729160"/>
                  </a:lnTo>
                  <a:lnTo>
                    <a:pt x="1644120" y="6766453"/>
                  </a:lnTo>
                  <a:lnTo>
                    <a:pt x="1573024" y="6802177"/>
                  </a:lnTo>
                  <a:lnTo>
                    <a:pt x="1501152" y="6836313"/>
                  </a:lnTo>
                  <a:lnTo>
                    <a:pt x="1428541" y="6868845"/>
                  </a:lnTo>
                  <a:lnTo>
                    <a:pt x="1355225" y="6899756"/>
                  </a:lnTo>
                  <a:lnTo>
                    <a:pt x="1281240" y="6929031"/>
                  </a:lnTo>
                  <a:lnTo>
                    <a:pt x="1206623" y="6956657"/>
                  </a:lnTo>
                  <a:lnTo>
                    <a:pt x="1131412" y="6982618"/>
                  </a:lnTo>
                  <a:lnTo>
                    <a:pt x="1055642" y="7006903"/>
                  </a:lnTo>
                  <a:close/>
                </a:path>
              </a:pathLst>
            </a:custGeom>
            <a:solidFill>
              <a:srgbClr val="8799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29505" y="5558673"/>
              <a:ext cx="4808855" cy="4380865"/>
            </a:xfrm>
            <a:custGeom>
              <a:avLst/>
              <a:gdLst/>
              <a:ahLst/>
              <a:cxnLst/>
              <a:rect l="l" t="t" r="r" b="b"/>
              <a:pathLst>
                <a:path w="4808855" h="4380865">
                  <a:moveTo>
                    <a:pt x="3584936" y="4380725"/>
                  </a:moveTo>
                  <a:lnTo>
                    <a:pt x="3488918" y="4379496"/>
                  </a:lnTo>
                  <a:lnTo>
                    <a:pt x="3392951" y="4375692"/>
                  </a:lnTo>
                  <a:lnTo>
                    <a:pt x="3297120" y="4369319"/>
                  </a:lnTo>
                  <a:lnTo>
                    <a:pt x="3201511" y="4360380"/>
                  </a:lnTo>
                  <a:lnTo>
                    <a:pt x="3106147" y="4348879"/>
                  </a:lnTo>
                  <a:lnTo>
                    <a:pt x="3011154" y="4334831"/>
                  </a:lnTo>
                  <a:lnTo>
                    <a:pt x="2916556" y="4318238"/>
                  </a:lnTo>
                  <a:lnTo>
                    <a:pt x="2822436" y="4299117"/>
                  </a:lnTo>
                  <a:lnTo>
                    <a:pt x="2728879" y="4277484"/>
                  </a:lnTo>
                  <a:lnTo>
                    <a:pt x="2635906" y="4253343"/>
                  </a:lnTo>
                  <a:lnTo>
                    <a:pt x="2543643" y="4226727"/>
                  </a:lnTo>
                  <a:lnTo>
                    <a:pt x="2452110" y="4197642"/>
                  </a:lnTo>
                  <a:lnTo>
                    <a:pt x="2361389" y="4166116"/>
                  </a:lnTo>
                  <a:lnTo>
                    <a:pt x="2271562" y="4132175"/>
                  </a:lnTo>
                  <a:lnTo>
                    <a:pt x="2182648" y="4095827"/>
                  </a:lnTo>
                  <a:lnTo>
                    <a:pt x="2094769" y="4057122"/>
                  </a:lnTo>
                  <a:lnTo>
                    <a:pt x="2007943" y="4016067"/>
                  </a:lnTo>
                  <a:lnTo>
                    <a:pt x="1922248" y="3972701"/>
                  </a:lnTo>
                  <a:lnTo>
                    <a:pt x="1837762" y="3927061"/>
                  </a:lnTo>
                  <a:lnTo>
                    <a:pt x="1754504" y="3879158"/>
                  </a:lnTo>
                  <a:lnTo>
                    <a:pt x="1672584" y="3829057"/>
                  </a:lnTo>
                  <a:lnTo>
                    <a:pt x="1592023" y="3776768"/>
                  </a:lnTo>
                  <a:lnTo>
                    <a:pt x="1512891" y="3722340"/>
                  </a:lnTo>
                  <a:lnTo>
                    <a:pt x="1435261" y="3665820"/>
                  </a:lnTo>
                  <a:lnTo>
                    <a:pt x="1359150" y="3607222"/>
                  </a:lnTo>
                  <a:lnTo>
                    <a:pt x="1284660" y="3546624"/>
                  </a:lnTo>
                  <a:lnTo>
                    <a:pt x="1211808" y="3484039"/>
                  </a:lnTo>
                  <a:lnTo>
                    <a:pt x="1140659" y="3419525"/>
                  </a:lnTo>
                  <a:lnTo>
                    <a:pt x="1071278" y="3353139"/>
                  </a:lnTo>
                  <a:lnTo>
                    <a:pt x="1003679" y="3284896"/>
                  </a:lnTo>
                  <a:lnTo>
                    <a:pt x="937954" y="3214888"/>
                  </a:lnTo>
                  <a:lnTo>
                    <a:pt x="874119" y="3143129"/>
                  </a:lnTo>
                  <a:lnTo>
                    <a:pt x="812228" y="3069687"/>
                  </a:lnTo>
                  <a:lnTo>
                    <a:pt x="752340" y="2994625"/>
                  </a:lnTo>
                  <a:lnTo>
                    <a:pt x="694467" y="2917961"/>
                  </a:lnTo>
                  <a:lnTo>
                    <a:pt x="638686" y="2839798"/>
                  </a:lnTo>
                  <a:lnTo>
                    <a:pt x="585012" y="2760154"/>
                  </a:lnTo>
                  <a:lnTo>
                    <a:pt x="533490" y="2679100"/>
                  </a:lnTo>
                  <a:lnTo>
                    <a:pt x="484169" y="2596708"/>
                  </a:lnTo>
                  <a:lnTo>
                    <a:pt x="437059" y="2512998"/>
                  </a:lnTo>
                  <a:lnTo>
                    <a:pt x="392223" y="2428083"/>
                  </a:lnTo>
                  <a:lnTo>
                    <a:pt x="349672" y="2341981"/>
                  </a:lnTo>
                  <a:lnTo>
                    <a:pt x="309443" y="2254770"/>
                  </a:lnTo>
                  <a:lnTo>
                    <a:pt x="271574" y="2166526"/>
                  </a:lnTo>
                  <a:lnTo>
                    <a:pt x="236071" y="2077272"/>
                  </a:lnTo>
                  <a:lnTo>
                    <a:pt x="202984" y="1987127"/>
                  </a:lnTo>
                  <a:lnTo>
                    <a:pt x="172320" y="1896110"/>
                  </a:lnTo>
                  <a:lnTo>
                    <a:pt x="144106" y="1804305"/>
                  </a:lnTo>
                  <a:lnTo>
                    <a:pt x="118367" y="1711794"/>
                  </a:lnTo>
                  <a:lnTo>
                    <a:pt x="95110" y="1618596"/>
                  </a:lnTo>
                  <a:lnTo>
                    <a:pt x="74365" y="1524838"/>
                  </a:lnTo>
                  <a:lnTo>
                    <a:pt x="56138" y="1430540"/>
                  </a:lnTo>
                  <a:lnTo>
                    <a:pt x="40444" y="1335789"/>
                  </a:lnTo>
                  <a:lnTo>
                    <a:pt x="27298" y="1240667"/>
                  </a:lnTo>
                  <a:lnTo>
                    <a:pt x="16703" y="1145198"/>
                  </a:lnTo>
                  <a:lnTo>
                    <a:pt x="8672" y="1049509"/>
                  </a:lnTo>
                  <a:lnTo>
                    <a:pt x="3209" y="953621"/>
                  </a:lnTo>
                  <a:lnTo>
                    <a:pt x="317" y="857622"/>
                  </a:lnTo>
                  <a:lnTo>
                    <a:pt x="0" y="761597"/>
                  </a:lnTo>
                  <a:lnTo>
                    <a:pt x="2256" y="665568"/>
                  </a:lnTo>
                  <a:lnTo>
                    <a:pt x="7084" y="569664"/>
                  </a:lnTo>
                  <a:lnTo>
                    <a:pt x="14483" y="473906"/>
                  </a:lnTo>
                  <a:lnTo>
                    <a:pt x="24444" y="378382"/>
                  </a:lnTo>
                  <a:lnTo>
                    <a:pt x="36961" y="283175"/>
                  </a:lnTo>
                  <a:lnTo>
                    <a:pt x="52029" y="188309"/>
                  </a:lnTo>
                  <a:lnTo>
                    <a:pt x="69629" y="93910"/>
                  </a:lnTo>
                  <a:lnTo>
                    <a:pt x="89756" y="0"/>
                  </a:lnTo>
                  <a:lnTo>
                    <a:pt x="3582789" y="797752"/>
                  </a:lnTo>
                  <a:lnTo>
                    <a:pt x="4808238" y="4164644"/>
                  </a:lnTo>
                  <a:lnTo>
                    <a:pt x="4717555" y="4196282"/>
                  </a:lnTo>
                  <a:lnTo>
                    <a:pt x="4626073" y="4225470"/>
                  </a:lnTo>
                  <a:lnTo>
                    <a:pt x="4533813" y="4252205"/>
                  </a:lnTo>
                  <a:lnTo>
                    <a:pt x="4440899" y="4276451"/>
                  </a:lnTo>
                  <a:lnTo>
                    <a:pt x="4347351" y="4298200"/>
                  </a:lnTo>
                  <a:lnTo>
                    <a:pt x="4253254" y="4317435"/>
                  </a:lnTo>
                  <a:lnTo>
                    <a:pt x="4158693" y="4334139"/>
                  </a:lnTo>
                  <a:lnTo>
                    <a:pt x="4063687" y="4348306"/>
                  </a:lnTo>
                  <a:lnTo>
                    <a:pt x="3968367" y="4359918"/>
                  </a:lnTo>
                  <a:lnTo>
                    <a:pt x="3872751" y="4368973"/>
                  </a:lnTo>
                  <a:lnTo>
                    <a:pt x="3776928" y="4375462"/>
                  </a:lnTo>
                  <a:lnTo>
                    <a:pt x="3680983" y="4379379"/>
                  </a:lnTo>
                  <a:lnTo>
                    <a:pt x="3584936" y="4380725"/>
                  </a:lnTo>
                  <a:close/>
                </a:path>
              </a:pathLst>
            </a:custGeom>
            <a:solidFill>
              <a:srgbClr val="697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83756" y="3500033"/>
              <a:ext cx="3528695" cy="2856865"/>
            </a:xfrm>
            <a:custGeom>
              <a:avLst/>
              <a:gdLst/>
              <a:ahLst/>
              <a:cxnLst/>
              <a:rect l="l" t="t" r="r" b="b"/>
              <a:pathLst>
                <a:path w="3528695" h="2856865">
                  <a:moveTo>
                    <a:pt x="3528538" y="2856391"/>
                  </a:moveTo>
                  <a:lnTo>
                    <a:pt x="0" y="2234215"/>
                  </a:lnTo>
                  <a:lnTo>
                    <a:pt x="17884" y="2140148"/>
                  </a:lnTo>
                  <a:lnTo>
                    <a:pt x="38265" y="2046643"/>
                  </a:lnTo>
                  <a:lnTo>
                    <a:pt x="61142" y="1953699"/>
                  </a:lnTo>
                  <a:lnTo>
                    <a:pt x="86507" y="1861346"/>
                  </a:lnTo>
                  <a:lnTo>
                    <a:pt x="114314" y="1769756"/>
                  </a:lnTo>
                  <a:lnTo>
                    <a:pt x="144554" y="1678959"/>
                  </a:lnTo>
                  <a:lnTo>
                    <a:pt x="177227" y="1588954"/>
                  </a:lnTo>
                  <a:lnTo>
                    <a:pt x="212290" y="1499853"/>
                  </a:lnTo>
                  <a:lnTo>
                    <a:pt x="249702" y="1411768"/>
                  </a:lnTo>
                  <a:lnTo>
                    <a:pt x="289463" y="1324699"/>
                  </a:lnTo>
                  <a:lnTo>
                    <a:pt x="331559" y="1238673"/>
                  </a:lnTo>
                  <a:lnTo>
                    <a:pt x="375911" y="1153851"/>
                  </a:lnTo>
                  <a:lnTo>
                    <a:pt x="422507" y="1070260"/>
                  </a:lnTo>
                  <a:lnTo>
                    <a:pt x="471346" y="987900"/>
                  </a:lnTo>
                  <a:lnTo>
                    <a:pt x="522365" y="906873"/>
                  </a:lnTo>
                  <a:lnTo>
                    <a:pt x="575504" y="827280"/>
                  </a:lnTo>
                  <a:lnTo>
                    <a:pt x="630761" y="749123"/>
                  </a:lnTo>
                  <a:lnTo>
                    <a:pt x="688119" y="672425"/>
                  </a:lnTo>
                  <a:lnTo>
                    <a:pt x="747470" y="597329"/>
                  </a:lnTo>
                  <a:lnTo>
                    <a:pt x="808796" y="523860"/>
                  </a:lnTo>
                  <a:lnTo>
                    <a:pt x="872098" y="452018"/>
                  </a:lnTo>
                  <a:lnTo>
                    <a:pt x="937294" y="381891"/>
                  </a:lnTo>
                  <a:lnTo>
                    <a:pt x="1004306" y="313568"/>
                  </a:lnTo>
                  <a:lnTo>
                    <a:pt x="1073132" y="247048"/>
                  </a:lnTo>
                  <a:lnTo>
                    <a:pt x="1143751" y="182353"/>
                  </a:lnTo>
                  <a:lnTo>
                    <a:pt x="1216030" y="119603"/>
                  </a:lnTo>
                  <a:lnTo>
                    <a:pt x="1289948" y="58818"/>
                  </a:lnTo>
                  <a:lnTo>
                    <a:pt x="1365505" y="0"/>
                  </a:lnTo>
                  <a:lnTo>
                    <a:pt x="3528538" y="2856391"/>
                  </a:lnTo>
                  <a:close/>
                </a:path>
              </a:pathLst>
            </a:custGeom>
            <a:solidFill>
              <a:srgbClr val="4B4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09204" y="2773453"/>
              <a:ext cx="2303145" cy="3583304"/>
            </a:xfrm>
            <a:custGeom>
              <a:avLst/>
              <a:gdLst/>
              <a:ahLst/>
              <a:cxnLst/>
              <a:rect l="l" t="t" r="r" b="b"/>
              <a:pathLst>
                <a:path w="2303145" h="3583304">
                  <a:moveTo>
                    <a:pt x="2303089" y="3582971"/>
                  </a:moveTo>
                  <a:lnTo>
                    <a:pt x="0" y="838256"/>
                  </a:lnTo>
                  <a:lnTo>
                    <a:pt x="40184" y="805038"/>
                  </a:lnTo>
                  <a:lnTo>
                    <a:pt x="80830" y="772421"/>
                  </a:lnTo>
                  <a:lnTo>
                    <a:pt x="121936" y="740406"/>
                  </a:lnTo>
                  <a:lnTo>
                    <a:pt x="163503" y="708993"/>
                  </a:lnTo>
                  <a:lnTo>
                    <a:pt x="205531" y="678181"/>
                  </a:lnTo>
                  <a:lnTo>
                    <a:pt x="248020" y="647971"/>
                  </a:lnTo>
                  <a:lnTo>
                    <a:pt x="290943" y="618381"/>
                  </a:lnTo>
                  <a:lnTo>
                    <a:pt x="334272" y="589431"/>
                  </a:lnTo>
                  <a:lnTo>
                    <a:pt x="378008" y="561120"/>
                  </a:lnTo>
                  <a:lnTo>
                    <a:pt x="422150" y="533448"/>
                  </a:lnTo>
                  <a:lnTo>
                    <a:pt x="466700" y="506417"/>
                  </a:lnTo>
                  <a:lnTo>
                    <a:pt x="511656" y="480024"/>
                  </a:lnTo>
                  <a:lnTo>
                    <a:pt x="556990" y="454288"/>
                  </a:lnTo>
                  <a:lnTo>
                    <a:pt x="602673" y="429224"/>
                  </a:lnTo>
                  <a:lnTo>
                    <a:pt x="648706" y="404832"/>
                  </a:lnTo>
                  <a:lnTo>
                    <a:pt x="695088" y="381114"/>
                  </a:lnTo>
                  <a:lnTo>
                    <a:pt x="741820" y="358067"/>
                  </a:lnTo>
                  <a:lnTo>
                    <a:pt x="788901" y="335694"/>
                  </a:lnTo>
                  <a:lnTo>
                    <a:pt x="836301" y="314006"/>
                  </a:lnTo>
                  <a:lnTo>
                    <a:pt x="883991" y="293020"/>
                  </a:lnTo>
                  <a:lnTo>
                    <a:pt x="931971" y="272733"/>
                  </a:lnTo>
                  <a:lnTo>
                    <a:pt x="980240" y="253147"/>
                  </a:lnTo>
                  <a:lnTo>
                    <a:pt x="1028798" y="234262"/>
                  </a:lnTo>
                  <a:lnTo>
                    <a:pt x="1077646" y="216077"/>
                  </a:lnTo>
                  <a:lnTo>
                    <a:pt x="1126753" y="198604"/>
                  </a:lnTo>
                  <a:lnTo>
                    <a:pt x="1176086" y="181854"/>
                  </a:lnTo>
                  <a:lnTo>
                    <a:pt x="1225647" y="165827"/>
                  </a:lnTo>
                  <a:lnTo>
                    <a:pt x="1275436" y="150523"/>
                  </a:lnTo>
                  <a:lnTo>
                    <a:pt x="1325451" y="135943"/>
                  </a:lnTo>
                  <a:lnTo>
                    <a:pt x="1375694" y="122085"/>
                  </a:lnTo>
                  <a:lnTo>
                    <a:pt x="1426133" y="108959"/>
                  </a:lnTo>
                  <a:lnTo>
                    <a:pt x="1476735" y="96573"/>
                  </a:lnTo>
                  <a:lnTo>
                    <a:pt x="1527500" y="84928"/>
                  </a:lnTo>
                  <a:lnTo>
                    <a:pt x="1578429" y="74022"/>
                  </a:lnTo>
                  <a:lnTo>
                    <a:pt x="1629522" y="63857"/>
                  </a:lnTo>
                  <a:lnTo>
                    <a:pt x="1680778" y="54432"/>
                  </a:lnTo>
                  <a:lnTo>
                    <a:pt x="1732165" y="45753"/>
                  </a:lnTo>
                  <a:lnTo>
                    <a:pt x="1783650" y="37826"/>
                  </a:lnTo>
                  <a:lnTo>
                    <a:pt x="1835234" y="30650"/>
                  </a:lnTo>
                  <a:lnTo>
                    <a:pt x="1886916" y="24226"/>
                  </a:lnTo>
                  <a:lnTo>
                    <a:pt x="1938697" y="18554"/>
                  </a:lnTo>
                  <a:lnTo>
                    <a:pt x="1990576" y="13634"/>
                  </a:lnTo>
                  <a:lnTo>
                    <a:pt x="2042520" y="9468"/>
                  </a:lnTo>
                  <a:lnTo>
                    <a:pt x="2094497" y="6059"/>
                  </a:lnTo>
                  <a:lnTo>
                    <a:pt x="2146507" y="3408"/>
                  </a:lnTo>
                  <a:lnTo>
                    <a:pt x="2198549" y="1514"/>
                  </a:lnTo>
                  <a:lnTo>
                    <a:pt x="2250624" y="378"/>
                  </a:lnTo>
                  <a:lnTo>
                    <a:pt x="2302731" y="0"/>
                  </a:lnTo>
                  <a:lnTo>
                    <a:pt x="2303089" y="3582971"/>
                  </a:lnTo>
                  <a:close/>
                </a:path>
              </a:pathLst>
            </a:custGeom>
            <a:solidFill>
              <a:srgbClr val="312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12294" y="2773453"/>
              <a:ext cx="635" cy="3583304"/>
            </a:xfrm>
            <a:custGeom>
              <a:avLst/>
              <a:gdLst/>
              <a:ahLst/>
              <a:cxnLst/>
              <a:rect l="l" t="t" r="r" b="b"/>
              <a:pathLst>
                <a:path w="634" h="3583304">
                  <a:moveTo>
                    <a:pt x="0" y="3582971"/>
                  </a:moveTo>
                  <a:lnTo>
                    <a:pt x="0" y="0"/>
                  </a:lnTo>
                  <a:lnTo>
                    <a:pt x="358" y="0"/>
                  </a:lnTo>
                  <a:lnTo>
                    <a:pt x="0" y="3582971"/>
                  </a:lnTo>
                  <a:close/>
                </a:path>
              </a:pathLst>
            </a:custGeom>
            <a:solidFill>
              <a:srgbClr val="1700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847744" y="306506"/>
            <a:ext cx="9989185" cy="9766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01420" algn="l"/>
                <a:tab pos="9975850" algn="l"/>
              </a:tabLst>
            </a:pPr>
            <a:r>
              <a:rPr sz="6200" b="0" u="heavy" spc="5" dirty="0">
                <a:solidFill>
                  <a:srgbClr val="F48F0C"/>
                </a:solidFill>
                <a:uFill>
                  <a:solidFill>
                    <a:srgbClr val="00262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6200" b="0" u="heavy" spc="-95" dirty="0">
                <a:solidFill>
                  <a:srgbClr val="F48F0C"/>
                </a:solidFill>
                <a:uFill>
                  <a:solidFill>
                    <a:srgbClr val="002629"/>
                  </a:solidFill>
                </a:uFill>
                <a:latin typeface="Lucida Sans Unicode"/>
                <a:cs typeface="Lucida Sans Unicode"/>
              </a:rPr>
              <a:t>TECHNOLOGY</a:t>
            </a:r>
            <a:r>
              <a:rPr sz="6200" b="0" u="heavy" spc="-340" dirty="0">
                <a:solidFill>
                  <a:srgbClr val="F48F0C"/>
                </a:solidFill>
                <a:uFill>
                  <a:solidFill>
                    <a:srgbClr val="002629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6200" b="0" u="heavy" spc="-45" dirty="0">
                <a:solidFill>
                  <a:srgbClr val="F48F0C"/>
                </a:solidFill>
                <a:uFill>
                  <a:solidFill>
                    <a:srgbClr val="002629"/>
                  </a:solidFill>
                </a:uFill>
                <a:latin typeface="Lucida Sans Unicode"/>
                <a:cs typeface="Lucida Sans Unicode"/>
              </a:rPr>
              <a:t>USED	</a:t>
            </a:r>
            <a:endParaRPr sz="6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22209" y="0"/>
            <a:ext cx="2366010" cy="4184650"/>
          </a:xfrm>
          <a:custGeom>
            <a:avLst/>
            <a:gdLst/>
            <a:ahLst/>
            <a:cxnLst/>
            <a:rect l="l" t="t" r="r" b="b"/>
            <a:pathLst>
              <a:path w="2366009" h="4184650">
                <a:moveTo>
                  <a:pt x="2365790" y="4184287"/>
                </a:moveTo>
                <a:lnTo>
                  <a:pt x="0" y="2520028"/>
                </a:lnTo>
                <a:lnTo>
                  <a:pt x="1772760" y="0"/>
                </a:lnTo>
                <a:lnTo>
                  <a:pt x="2365790" y="0"/>
                </a:lnTo>
                <a:lnTo>
                  <a:pt x="2365790" y="418428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19760" y="8807195"/>
            <a:ext cx="2168525" cy="1480185"/>
          </a:xfrm>
          <a:custGeom>
            <a:avLst/>
            <a:gdLst/>
            <a:ahLst/>
            <a:cxnLst/>
            <a:rect l="l" t="t" r="r" b="b"/>
            <a:pathLst>
              <a:path w="2168525" h="1480184">
                <a:moveTo>
                  <a:pt x="2168239" y="1479803"/>
                </a:moveTo>
                <a:lnTo>
                  <a:pt x="101199" y="1479803"/>
                </a:lnTo>
                <a:lnTo>
                  <a:pt x="0" y="1312640"/>
                </a:lnTo>
                <a:lnTo>
                  <a:pt x="2168239" y="0"/>
                </a:lnTo>
                <a:lnTo>
                  <a:pt x="2168239" y="147980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09463" y="0"/>
            <a:ext cx="2078989" cy="3929379"/>
          </a:xfrm>
          <a:custGeom>
            <a:avLst/>
            <a:gdLst/>
            <a:ahLst/>
            <a:cxnLst/>
            <a:rect l="l" t="t" r="r" b="b"/>
            <a:pathLst>
              <a:path w="2078990" h="3929379">
                <a:moveTo>
                  <a:pt x="2078536" y="3929366"/>
                </a:moveTo>
                <a:lnTo>
                  <a:pt x="0" y="2467180"/>
                </a:lnTo>
                <a:lnTo>
                  <a:pt x="1735584" y="0"/>
                </a:lnTo>
                <a:lnTo>
                  <a:pt x="1863431" y="0"/>
                </a:lnTo>
                <a:lnTo>
                  <a:pt x="146968" y="2440000"/>
                </a:lnTo>
                <a:lnTo>
                  <a:pt x="2078536" y="3798797"/>
                </a:lnTo>
                <a:lnTo>
                  <a:pt x="2078536" y="39293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32582" y="8988314"/>
            <a:ext cx="1955800" cy="1299210"/>
          </a:xfrm>
          <a:custGeom>
            <a:avLst/>
            <a:gdLst/>
            <a:ahLst/>
            <a:cxnLst/>
            <a:rect l="l" t="t" r="r" b="b"/>
            <a:pathLst>
              <a:path w="1955800" h="1299209">
                <a:moveTo>
                  <a:pt x="69552" y="1298685"/>
                </a:moveTo>
                <a:lnTo>
                  <a:pt x="0" y="1183798"/>
                </a:lnTo>
                <a:lnTo>
                  <a:pt x="1955415" y="0"/>
                </a:lnTo>
                <a:lnTo>
                  <a:pt x="1955415" y="92718"/>
                </a:lnTo>
                <a:lnTo>
                  <a:pt x="110371" y="1209698"/>
                </a:lnTo>
                <a:lnTo>
                  <a:pt x="164243" y="1298685"/>
                </a:lnTo>
                <a:lnTo>
                  <a:pt x="69552" y="12986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5964099" y="0"/>
            <a:ext cx="2324100" cy="1781810"/>
            <a:chOff x="15964099" y="0"/>
            <a:chExt cx="2324100" cy="1781810"/>
          </a:xfrm>
        </p:grpSpPr>
        <p:sp>
          <p:nvSpPr>
            <p:cNvPr id="7" name="object 7"/>
            <p:cNvSpPr/>
            <p:nvPr/>
          </p:nvSpPr>
          <p:spPr>
            <a:xfrm>
              <a:off x="16740826" y="0"/>
              <a:ext cx="1468755" cy="691515"/>
            </a:xfrm>
            <a:custGeom>
              <a:avLst/>
              <a:gdLst/>
              <a:ahLst/>
              <a:cxnLst/>
              <a:rect l="l" t="t" r="r" b="b"/>
              <a:pathLst>
                <a:path w="1468755" h="691515">
                  <a:moveTo>
                    <a:pt x="1468416" y="0"/>
                  </a:moveTo>
                  <a:lnTo>
                    <a:pt x="982304" y="691020"/>
                  </a:lnTo>
                  <a:lnTo>
                    <a:pt x="0" y="0"/>
                  </a:lnTo>
                  <a:lnTo>
                    <a:pt x="1468416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21079" y="0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9" y="465006"/>
                  </a:moveTo>
                  <a:lnTo>
                    <a:pt x="0" y="0"/>
                  </a:lnTo>
                  <a:lnTo>
                    <a:pt x="145532" y="0"/>
                  </a:lnTo>
                  <a:lnTo>
                    <a:pt x="640710" y="348342"/>
                  </a:lnTo>
                  <a:lnTo>
                    <a:pt x="885758" y="0"/>
                  </a:lnTo>
                  <a:lnTo>
                    <a:pt x="988136" y="0"/>
                  </a:lnTo>
                  <a:lnTo>
                    <a:pt x="661019" y="46500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64099" y="0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8" y="1781749"/>
                  </a:moveTo>
                  <a:lnTo>
                    <a:pt x="0" y="146959"/>
                  </a:lnTo>
                  <a:lnTo>
                    <a:pt x="103381" y="0"/>
                  </a:lnTo>
                  <a:lnTo>
                    <a:pt x="2323898" y="0"/>
                  </a:lnTo>
                  <a:lnTo>
                    <a:pt x="2323898" y="1781749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871092" y="7628225"/>
            <a:ext cx="1417320" cy="2659380"/>
          </a:xfrm>
          <a:custGeom>
            <a:avLst/>
            <a:gdLst/>
            <a:ahLst/>
            <a:cxnLst/>
            <a:rect l="l" t="t" r="r" b="b"/>
            <a:pathLst>
              <a:path w="1417319" h="2659379">
                <a:moveTo>
                  <a:pt x="1416905" y="2658774"/>
                </a:moveTo>
                <a:lnTo>
                  <a:pt x="1090308" y="2658774"/>
                </a:lnTo>
                <a:lnTo>
                  <a:pt x="0" y="857786"/>
                </a:lnTo>
                <a:lnTo>
                  <a:pt x="1416905" y="0"/>
                </a:lnTo>
                <a:lnTo>
                  <a:pt x="1416905" y="2658774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25141" y="0"/>
            <a:ext cx="2263140" cy="1728470"/>
          </a:xfrm>
          <a:custGeom>
            <a:avLst/>
            <a:gdLst/>
            <a:ahLst/>
            <a:cxnLst/>
            <a:rect l="l" t="t" r="r" b="b"/>
            <a:pathLst>
              <a:path w="2263140" h="1728470">
                <a:moveTo>
                  <a:pt x="2262858" y="1728183"/>
                </a:moveTo>
                <a:lnTo>
                  <a:pt x="0" y="136333"/>
                </a:lnTo>
                <a:lnTo>
                  <a:pt x="95906" y="0"/>
                </a:lnTo>
                <a:lnTo>
                  <a:pt x="2262858" y="0"/>
                </a:lnTo>
                <a:lnTo>
                  <a:pt x="2262858" y="1728183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16679" y="7667032"/>
            <a:ext cx="1371600" cy="2620010"/>
          </a:xfrm>
          <a:custGeom>
            <a:avLst/>
            <a:gdLst/>
            <a:ahLst/>
            <a:cxnLst/>
            <a:rect l="l" t="t" r="r" b="b"/>
            <a:pathLst>
              <a:path w="1371600" h="2620009">
                <a:moveTo>
                  <a:pt x="1371320" y="2619966"/>
                </a:moveTo>
                <a:lnTo>
                  <a:pt x="1083521" y="2619966"/>
                </a:lnTo>
                <a:lnTo>
                  <a:pt x="0" y="830189"/>
                </a:lnTo>
                <a:lnTo>
                  <a:pt x="1371319" y="0"/>
                </a:lnTo>
                <a:lnTo>
                  <a:pt x="1371320" y="261996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69103" y="0"/>
            <a:ext cx="2019300" cy="1513840"/>
          </a:xfrm>
          <a:custGeom>
            <a:avLst/>
            <a:gdLst/>
            <a:ahLst/>
            <a:cxnLst/>
            <a:rect l="l" t="t" r="r" b="b"/>
            <a:pathLst>
              <a:path w="2019300" h="1513840">
                <a:moveTo>
                  <a:pt x="2018896" y="1513462"/>
                </a:moveTo>
                <a:lnTo>
                  <a:pt x="0" y="93232"/>
                </a:lnTo>
                <a:lnTo>
                  <a:pt x="65586" y="0"/>
                </a:lnTo>
                <a:lnTo>
                  <a:pt x="174910" y="0"/>
                </a:lnTo>
                <a:lnTo>
                  <a:pt x="125674" y="69989"/>
                </a:lnTo>
                <a:lnTo>
                  <a:pt x="2018896" y="1401811"/>
                </a:lnTo>
                <a:lnTo>
                  <a:pt x="2018896" y="1513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99379" y="7821790"/>
            <a:ext cx="1188720" cy="2465705"/>
          </a:xfrm>
          <a:custGeom>
            <a:avLst/>
            <a:gdLst/>
            <a:ahLst/>
            <a:cxnLst/>
            <a:rect l="l" t="t" r="r" b="b"/>
            <a:pathLst>
              <a:path w="1188719" h="2465704">
                <a:moveTo>
                  <a:pt x="1056792" y="2465209"/>
                </a:moveTo>
                <a:lnTo>
                  <a:pt x="0" y="719583"/>
                </a:lnTo>
                <a:lnTo>
                  <a:pt x="1188619" y="0"/>
                </a:lnTo>
                <a:lnTo>
                  <a:pt x="1188619" y="79175"/>
                </a:lnTo>
                <a:lnTo>
                  <a:pt x="94249" y="741700"/>
                </a:lnTo>
                <a:lnTo>
                  <a:pt x="1137652" y="2465209"/>
                </a:lnTo>
                <a:lnTo>
                  <a:pt x="1056792" y="2465209"/>
                </a:lnTo>
                <a:close/>
              </a:path>
              <a:path w="1188719" h="2465704">
                <a:moveTo>
                  <a:pt x="1176385" y="2465209"/>
                </a:moveTo>
                <a:lnTo>
                  <a:pt x="1188619" y="2457803"/>
                </a:lnTo>
                <a:lnTo>
                  <a:pt x="1188619" y="2465209"/>
                </a:lnTo>
                <a:lnTo>
                  <a:pt x="1176385" y="2465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6000" y="513621"/>
            <a:ext cx="790003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Methodology</a:t>
            </a:r>
          </a:p>
        </p:txBody>
      </p:sp>
      <p:sp>
        <p:nvSpPr>
          <p:cNvPr id="16" name="object 16"/>
          <p:cNvSpPr/>
          <p:nvPr/>
        </p:nvSpPr>
        <p:spPr>
          <a:xfrm>
            <a:off x="1028700" y="2211044"/>
            <a:ext cx="10335260" cy="0"/>
          </a:xfrm>
          <a:custGeom>
            <a:avLst/>
            <a:gdLst/>
            <a:ahLst/>
            <a:cxnLst/>
            <a:rect l="l" t="t" r="r" b="b"/>
            <a:pathLst>
              <a:path w="10335260">
                <a:moveTo>
                  <a:pt x="0" y="0"/>
                </a:moveTo>
                <a:lnTo>
                  <a:pt x="10334733" y="0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55166" y="3232320"/>
            <a:ext cx="16064230" cy="6788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16205">
              <a:lnSpc>
                <a:spcPct val="116799"/>
              </a:lnSpc>
              <a:spcBef>
                <a:spcPts val="90"/>
              </a:spcBef>
            </a:pPr>
            <a:r>
              <a:rPr sz="3800" spc="10" dirty="0">
                <a:latin typeface="Lucida Sans Unicode"/>
                <a:cs typeface="Lucida Sans Unicode"/>
              </a:rPr>
              <a:t>E-library </a:t>
            </a:r>
            <a:r>
              <a:rPr sz="3800" spc="-50" dirty="0">
                <a:latin typeface="Lucida Sans Unicode"/>
                <a:cs typeface="Lucida Sans Unicode"/>
              </a:rPr>
              <a:t>is </a:t>
            </a:r>
            <a:r>
              <a:rPr sz="3800" spc="495" dirty="0">
                <a:latin typeface="Lucida Sans Unicode"/>
                <a:cs typeface="Lucida Sans Unicode"/>
              </a:rPr>
              <a:t>a </a:t>
            </a:r>
            <a:r>
              <a:rPr sz="3800" spc="60" dirty="0">
                <a:latin typeface="Lucida Sans Unicode"/>
                <a:cs typeface="Lucida Sans Unicode"/>
              </a:rPr>
              <a:t>form </a:t>
            </a:r>
            <a:r>
              <a:rPr sz="3800" spc="-10" dirty="0">
                <a:latin typeface="Lucida Sans Unicode"/>
                <a:cs typeface="Lucida Sans Unicode"/>
              </a:rPr>
              <a:t>of </a:t>
            </a:r>
            <a:r>
              <a:rPr sz="3800" spc="100" dirty="0">
                <a:latin typeface="Lucida Sans Unicode"/>
                <a:cs typeface="Lucida Sans Unicode"/>
              </a:rPr>
              <a:t>electronic </a:t>
            </a:r>
            <a:r>
              <a:rPr sz="3800" spc="10" dirty="0">
                <a:latin typeface="Lucida Sans Unicode"/>
                <a:cs typeface="Lucida Sans Unicode"/>
              </a:rPr>
              <a:t>Library </a:t>
            </a:r>
            <a:r>
              <a:rPr sz="3800" spc="55" dirty="0">
                <a:latin typeface="Lucida Sans Unicode"/>
                <a:cs typeface="Lucida Sans Unicode"/>
              </a:rPr>
              <a:t>store </a:t>
            </a:r>
            <a:r>
              <a:rPr sz="3800" spc="135" dirty="0">
                <a:latin typeface="Lucida Sans Unicode"/>
                <a:cs typeface="Lucida Sans Unicode"/>
              </a:rPr>
              <a:t>where </a:t>
            </a:r>
            <a:r>
              <a:rPr sz="3800" spc="105" dirty="0">
                <a:latin typeface="Lucida Sans Unicode"/>
                <a:cs typeface="Lucida Sans Unicode"/>
              </a:rPr>
              <a:t>the </a:t>
            </a:r>
            <a:r>
              <a:rPr sz="3800" spc="155" dirty="0">
                <a:latin typeface="Lucida Sans Unicode"/>
                <a:cs typeface="Lucida Sans Unicode"/>
              </a:rPr>
              <a:t>reader </a:t>
            </a:r>
            <a:r>
              <a:rPr sz="3800" spc="-50" dirty="0">
                <a:latin typeface="Lucida Sans Unicode"/>
                <a:cs typeface="Lucida Sans Unicode"/>
              </a:rPr>
              <a:t>is </a:t>
            </a:r>
            <a:r>
              <a:rPr sz="3800" spc="-45" dirty="0">
                <a:latin typeface="Lucida Sans Unicode"/>
                <a:cs typeface="Lucida Sans Unicode"/>
              </a:rPr>
              <a:t> </a:t>
            </a:r>
            <a:r>
              <a:rPr sz="3800" spc="120" dirty="0">
                <a:latin typeface="Lucida Sans Unicode"/>
                <a:cs typeface="Lucida Sans Unicode"/>
              </a:rPr>
              <a:t>directed </a:t>
            </a:r>
            <a:r>
              <a:rPr sz="3800" spc="40" dirty="0">
                <a:latin typeface="Lucida Sans Unicode"/>
                <a:cs typeface="Lucida Sans Unicode"/>
              </a:rPr>
              <a:t>online </a:t>
            </a:r>
            <a:r>
              <a:rPr sz="3800" spc="45" dirty="0">
                <a:latin typeface="Lucida Sans Unicode"/>
                <a:cs typeface="Lucida Sans Unicode"/>
              </a:rPr>
              <a:t>to </a:t>
            </a:r>
            <a:r>
              <a:rPr sz="3800" spc="105" dirty="0">
                <a:latin typeface="Lucida Sans Unicode"/>
                <a:cs typeface="Lucida Sans Unicode"/>
              </a:rPr>
              <a:t>the </a:t>
            </a:r>
            <a:r>
              <a:rPr sz="3800" spc="40" dirty="0">
                <a:latin typeface="Lucida Sans Unicode"/>
                <a:cs typeface="Lucida Sans Unicode"/>
              </a:rPr>
              <a:t>Books </a:t>
            </a:r>
            <a:r>
              <a:rPr sz="3800" spc="229" dirty="0">
                <a:latin typeface="Lucida Sans Unicode"/>
                <a:cs typeface="Lucida Sans Unicode"/>
              </a:rPr>
              <a:t>place </a:t>
            </a:r>
            <a:r>
              <a:rPr sz="3800" spc="160" dirty="0">
                <a:latin typeface="Lucida Sans Unicode"/>
                <a:cs typeface="Lucida Sans Unicode"/>
              </a:rPr>
              <a:t>computer </a:t>
            </a:r>
            <a:r>
              <a:rPr sz="3800" spc="80" dirty="0">
                <a:latin typeface="Lucida Sans Unicode"/>
                <a:cs typeface="Lucida Sans Unicode"/>
              </a:rPr>
              <a:t>usually </a:t>
            </a:r>
            <a:r>
              <a:rPr sz="3800" spc="170" dirty="0">
                <a:latin typeface="Lucida Sans Unicode"/>
                <a:cs typeface="Lucida Sans Unicode"/>
              </a:rPr>
              <a:t>via </a:t>
            </a:r>
            <a:r>
              <a:rPr sz="3800" spc="105" dirty="0">
                <a:latin typeface="Lucida Sans Unicode"/>
                <a:cs typeface="Lucida Sans Unicode"/>
              </a:rPr>
              <a:t>the </a:t>
            </a:r>
            <a:r>
              <a:rPr sz="3800" spc="110" dirty="0">
                <a:latin typeface="Lucida Sans Unicode"/>
                <a:cs typeface="Lucida Sans Unicode"/>
              </a:rPr>
              <a:t> </a:t>
            </a:r>
            <a:r>
              <a:rPr sz="3800" spc="-5" dirty="0">
                <a:latin typeface="Lucida Sans Unicode"/>
                <a:cs typeface="Lucida Sans Unicode"/>
              </a:rPr>
              <a:t>internet.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30" dirty="0">
                <a:latin typeface="Lucida Sans Unicode"/>
                <a:cs typeface="Lucida Sans Unicode"/>
              </a:rPr>
              <a:t>There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-50" dirty="0">
                <a:latin typeface="Lucida Sans Unicode"/>
                <a:cs typeface="Lucida Sans Unicode"/>
              </a:rPr>
              <a:t>is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105" dirty="0">
                <a:latin typeface="Lucida Sans Unicode"/>
                <a:cs typeface="Lucida Sans Unicode"/>
              </a:rPr>
              <a:t>no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105" dirty="0">
                <a:latin typeface="Lucida Sans Unicode"/>
                <a:cs typeface="Lucida Sans Unicode"/>
              </a:rPr>
              <a:t>intermediary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55" dirty="0">
                <a:latin typeface="Lucida Sans Unicode"/>
                <a:cs typeface="Lucida Sans Unicode"/>
              </a:rPr>
              <a:t>service.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5" dirty="0">
                <a:latin typeface="Lucida Sans Unicode"/>
                <a:cs typeface="Lucida Sans Unicode"/>
              </a:rPr>
              <a:t>The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140" dirty="0">
                <a:latin typeface="Lucida Sans Unicode"/>
                <a:cs typeface="Lucida Sans Unicode"/>
              </a:rPr>
              <a:t>sales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260" dirty="0">
                <a:latin typeface="Lucida Sans Unicode"/>
                <a:cs typeface="Lucida Sans Unicode"/>
              </a:rPr>
              <a:t>and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180" dirty="0">
                <a:latin typeface="Lucida Sans Unicode"/>
                <a:cs typeface="Lucida Sans Unicode"/>
              </a:rPr>
              <a:t>purchase </a:t>
            </a:r>
            <a:r>
              <a:rPr sz="3800" spc="-1185" dirty="0">
                <a:latin typeface="Lucida Sans Unicode"/>
                <a:cs typeface="Lucida Sans Unicode"/>
              </a:rPr>
              <a:t> </a:t>
            </a:r>
            <a:r>
              <a:rPr sz="3800" spc="125" dirty="0">
                <a:latin typeface="Lucida Sans Unicode"/>
                <a:cs typeface="Lucida Sans Unicode"/>
              </a:rPr>
              <a:t>transaction </a:t>
            </a:r>
            <a:r>
              <a:rPr sz="3800" spc="-50" dirty="0">
                <a:latin typeface="Lucida Sans Unicode"/>
                <a:cs typeface="Lucida Sans Unicode"/>
              </a:rPr>
              <a:t>is </a:t>
            </a:r>
            <a:r>
              <a:rPr sz="3800" spc="180" dirty="0">
                <a:latin typeface="Lucida Sans Unicode"/>
                <a:cs typeface="Lucida Sans Unicode"/>
              </a:rPr>
              <a:t>completed </a:t>
            </a:r>
            <a:r>
              <a:rPr sz="3800" spc="95" dirty="0">
                <a:latin typeface="Lucida Sans Unicode"/>
                <a:cs typeface="Lucida Sans Unicode"/>
              </a:rPr>
              <a:t>electronically </a:t>
            </a:r>
            <a:r>
              <a:rPr sz="3800" spc="260" dirty="0">
                <a:latin typeface="Lucida Sans Unicode"/>
                <a:cs typeface="Lucida Sans Unicode"/>
              </a:rPr>
              <a:t>and </a:t>
            </a:r>
            <a:r>
              <a:rPr sz="3800" spc="85" dirty="0">
                <a:latin typeface="Lucida Sans Unicode"/>
                <a:cs typeface="Lucida Sans Unicode"/>
              </a:rPr>
              <a:t>interactively </a:t>
            </a:r>
            <a:r>
              <a:rPr sz="3800" spc="-35" dirty="0">
                <a:latin typeface="Lucida Sans Unicode"/>
                <a:cs typeface="Lucida Sans Unicode"/>
              </a:rPr>
              <a:t>in </a:t>
            </a:r>
            <a:r>
              <a:rPr sz="3800" spc="75" dirty="0">
                <a:latin typeface="Lucida Sans Unicode"/>
                <a:cs typeface="Lucida Sans Unicode"/>
              </a:rPr>
              <a:t>real- </a:t>
            </a:r>
            <a:r>
              <a:rPr sz="3800" spc="-1190" dirty="0">
                <a:latin typeface="Lucida Sans Unicode"/>
                <a:cs typeface="Lucida Sans Unicode"/>
              </a:rPr>
              <a:t> </a:t>
            </a:r>
            <a:r>
              <a:rPr sz="3800" spc="10" dirty="0">
                <a:latin typeface="Lucida Sans Unicode"/>
                <a:cs typeface="Lucida Sans Unicode"/>
              </a:rPr>
              <a:t>time.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5" dirty="0">
                <a:latin typeface="Lucida Sans Unicode"/>
                <a:cs typeface="Lucida Sans Unicode"/>
              </a:rPr>
              <a:t>The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60" dirty="0">
                <a:latin typeface="Lucida Sans Unicode"/>
                <a:cs typeface="Lucida Sans Unicode"/>
              </a:rPr>
              <a:t>development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-10" dirty="0">
                <a:latin typeface="Lucida Sans Unicode"/>
                <a:cs typeface="Lucida Sans Unicode"/>
              </a:rPr>
              <a:t>of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-10" dirty="0">
                <a:latin typeface="Lucida Sans Unicode"/>
                <a:cs typeface="Lucida Sans Unicode"/>
              </a:rPr>
              <a:t>this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185" dirty="0">
                <a:latin typeface="Lucida Sans Unicode"/>
                <a:cs typeface="Lucida Sans Unicode"/>
              </a:rPr>
              <a:t>new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50" dirty="0">
                <a:latin typeface="Lucida Sans Unicode"/>
                <a:cs typeface="Lucida Sans Unicode"/>
              </a:rPr>
              <a:t>system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30" dirty="0">
                <a:latin typeface="Lucida Sans Unicode"/>
                <a:cs typeface="Lucida Sans Unicode"/>
              </a:rPr>
              <a:t>contains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105" dirty="0">
                <a:latin typeface="Lucida Sans Unicode"/>
                <a:cs typeface="Lucida Sans Unicode"/>
              </a:rPr>
              <a:t>the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5" dirty="0">
                <a:latin typeface="Lucida Sans Unicode"/>
                <a:cs typeface="Lucida Sans Unicode"/>
              </a:rPr>
              <a:t>following </a:t>
            </a:r>
            <a:r>
              <a:rPr sz="3800" spc="20" dirty="0">
                <a:latin typeface="Lucida Sans Unicode"/>
                <a:cs typeface="Lucida Sans Unicode"/>
              </a:rPr>
              <a:t> </a:t>
            </a:r>
            <a:r>
              <a:rPr sz="3800" spc="80" dirty="0">
                <a:latin typeface="Lucida Sans Unicode"/>
                <a:cs typeface="Lucida Sans Unicode"/>
              </a:rPr>
              <a:t>activities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20" dirty="0">
                <a:latin typeface="Lucida Sans Unicode"/>
                <a:cs typeface="Lucida Sans Unicode"/>
              </a:rPr>
              <a:t>which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5" dirty="0">
                <a:latin typeface="Lucida Sans Unicode"/>
                <a:cs typeface="Lucida Sans Unicode"/>
              </a:rPr>
              <a:t>try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45" dirty="0">
                <a:latin typeface="Lucida Sans Unicode"/>
                <a:cs typeface="Lucida Sans Unicode"/>
              </a:rPr>
              <a:t>to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50" dirty="0">
                <a:latin typeface="Lucida Sans Unicode"/>
                <a:cs typeface="Lucida Sans Unicode"/>
              </a:rPr>
              <a:t>develop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20" dirty="0">
                <a:latin typeface="Lucida Sans Unicode"/>
                <a:cs typeface="Lucida Sans Unicode"/>
              </a:rPr>
              <a:t>on-line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30" dirty="0">
                <a:latin typeface="Lucida Sans Unicode"/>
                <a:cs typeface="Lucida Sans Unicode"/>
              </a:rPr>
              <a:t>application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85" dirty="0">
                <a:latin typeface="Lucida Sans Unicode"/>
                <a:cs typeface="Lucida Sans Unicode"/>
              </a:rPr>
              <a:t>by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85" dirty="0">
                <a:latin typeface="Lucida Sans Unicode"/>
                <a:cs typeface="Lucida Sans Unicode"/>
              </a:rPr>
              <a:t>keeping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05" dirty="0">
                <a:latin typeface="Lucida Sans Unicode"/>
                <a:cs typeface="Lucida Sans Unicode"/>
              </a:rPr>
              <a:t>the </a:t>
            </a:r>
            <a:r>
              <a:rPr sz="3800" spc="110" dirty="0">
                <a:latin typeface="Lucida Sans Unicode"/>
                <a:cs typeface="Lucida Sans Unicode"/>
              </a:rPr>
              <a:t> </a:t>
            </a:r>
            <a:r>
              <a:rPr sz="3800" spc="45" dirty="0">
                <a:latin typeface="Lucida Sans Unicode"/>
                <a:cs typeface="Lucida Sans Unicode"/>
              </a:rPr>
              <a:t>entire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135" dirty="0">
                <a:latin typeface="Lucida Sans Unicode"/>
                <a:cs typeface="Lucida Sans Unicode"/>
              </a:rPr>
              <a:t>process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-35" dirty="0">
                <a:latin typeface="Lucida Sans Unicode"/>
                <a:cs typeface="Lucida Sans Unicode"/>
              </a:rPr>
              <a:t>in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105" dirty="0">
                <a:latin typeface="Lucida Sans Unicode"/>
                <a:cs typeface="Lucida Sans Unicode"/>
              </a:rPr>
              <a:t>the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120" dirty="0">
                <a:latin typeface="Lucida Sans Unicode"/>
                <a:cs typeface="Lucida Sans Unicode"/>
              </a:rPr>
              <a:t>view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-10" dirty="0">
                <a:latin typeface="Lucida Sans Unicode"/>
                <a:cs typeface="Lucida Sans Unicode"/>
              </a:rPr>
              <a:t>of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270" dirty="0">
                <a:latin typeface="Lucida Sans Unicode"/>
                <a:cs typeface="Lucida Sans Unicode"/>
              </a:rPr>
              <a:t>database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70" dirty="0">
                <a:latin typeface="Lucida Sans Unicode"/>
                <a:cs typeface="Lucida Sans Unicode"/>
              </a:rPr>
              <a:t>integration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160" dirty="0">
                <a:latin typeface="Lucida Sans Unicode"/>
                <a:cs typeface="Lucida Sans Unicode"/>
              </a:rPr>
              <a:t>approach.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35" dirty="0">
                <a:latin typeface="Lucida Sans Unicode"/>
                <a:cs typeface="Lucida Sans Unicode"/>
              </a:rPr>
              <a:t>User </a:t>
            </a:r>
            <a:r>
              <a:rPr sz="3800" spc="-1185" dirty="0">
                <a:latin typeface="Lucida Sans Unicode"/>
                <a:cs typeface="Lucida Sans Unicode"/>
              </a:rPr>
              <a:t> </a:t>
            </a:r>
            <a:r>
              <a:rPr sz="3800" spc="125" dirty="0">
                <a:latin typeface="Lucida Sans Unicode"/>
                <a:cs typeface="Lucida Sans Unicode"/>
              </a:rPr>
              <a:t>gets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-45" dirty="0">
                <a:latin typeface="Lucida Sans Unicode"/>
                <a:cs typeface="Lucida Sans Unicode"/>
              </a:rPr>
              <a:t>its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165" dirty="0">
                <a:latin typeface="Lucida Sans Unicode"/>
                <a:cs typeface="Lucida Sans Unicode"/>
              </a:rPr>
              <a:t>email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20" dirty="0">
                <a:latin typeface="Lucida Sans Unicode"/>
                <a:cs typeface="Lucida Sans Unicode"/>
              </a:rPr>
              <a:t>id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260" dirty="0">
                <a:latin typeface="Lucida Sans Unicode"/>
                <a:cs typeface="Lucida Sans Unicode"/>
              </a:rPr>
              <a:t>and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150" dirty="0">
                <a:latin typeface="Lucida Sans Unicode"/>
                <a:cs typeface="Lucida Sans Unicode"/>
              </a:rPr>
              <a:t>password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45" dirty="0">
                <a:latin typeface="Lucida Sans Unicode"/>
                <a:cs typeface="Lucida Sans Unicode"/>
              </a:rPr>
              <a:t>to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270" dirty="0">
                <a:latin typeface="Lucida Sans Unicode"/>
                <a:cs typeface="Lucida Sans Unicode"/>
              </a:rPr>
              <a:t>access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5" dirty="0">
                <a:latin typeface="Lucida Sans Unicode"/>
                <a:cs typeface="Lucida Sans Unicode"/>
              </a:rPr>
              <a:t>their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140" dirty="0">
                <a:latin typeface="Lucida Sans Unicode"/>
                <a:cs typeface="Lucida Sans Unicode"/>
              </a:rPr>
              <a:t>account.</a:t>
            </a:r>
            <a:endParaRPr sz="3800">
              <a:latin typeface="Lucida Sans Unicode"/>
              <a:cs typeface="Lucida Sans Unicode"/>
            </a:endParaRPr>
          </a:p>
          <a:p>
            <a:pPr marL="12700" marR="5080">
              <a:lnSpc>
                <a:spcPts val="5320"/>
              </a:lnSpc>
              <a:spcBef>
                <a:spcPts val="114"/>
              </a:spcBef>
            </a:pPr>
            <a:r>
              <a:rPr sz="3800" spc="50" dirty="0">
                <a:latin typeface="Lucida Sans Unicode"/>
                <a:cs typeface="Lucida Sans Unicode"/>
              </a:rPr>
              <a:t>Administrator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-10" dirty="0">
                <a:latin typeface="Lucida Sans Unicode"/>
                <a:cs typeface="Lucida Sans Unicode"/>
              </a:rPr>
              <a:t>of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40" dirty="0">
                <a:latin typeface="Lucida Sans Unicode"/>
                <a:cs typeface="Lucida Sans Unicode"/>
              </a:rPr>
              <a:t>library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75" dirty="0">
                <a:latin typeface="Lucida Sans Unicode"/>
                <a:cs typeface="Lucida Sans Unicode"/>
              </a:rPr>
              <a:t>System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215" dirty="0">
                <a:latin typeface="Lucida Sans Unicode"/>
                <a:cs typeface="Lucida Sans Unicode"/>
              </a:rPr>
              <a:t>has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55" dirty="0">
                <a:latin typeface="Lucida Sans Unicode"/>
                <a:cs typeface="Lucida Sans Unicode"/>
              </a:rPr>
              <a:t>multiple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05" dirty="0">
                <a:latin typeface="Lucida Sans Unicode"/>
                <a:cs typeface="Lucida Sans Unicode"/>
              </a:rPr>
              <a:t>features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155" dirty="0">
                <a:latin typeface="Lucida Sans Unicode"/>
                <a:cs typeface="Lucida Sans Unicode"/>
              </a:rPr>
              <a:t>such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275" dirty="0">
                <a:latin typeface="Lucida Sans Unicode"/>
                <a:cs typeface="Lucida Sans Unicode"/>
              </a:rPr>
              <a:t>as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-25" dirty="0">
                <a:latin typeface="Lucida Sans Unicode"/>
                <a:cs typeface="Lucida Sans Unicode"/>
              </a:rPr>
              <a:t>Add, </a:t>
            </a:r>
            <a:r>
              <a:rPr sz="3800" spc="-1185" dirty="0">
                <a:latin typeface="Lucida Sans Unicode"/>
                <a:cs typeface="Lucida Sans Unicode"/>
              </a:rPr>
              <a:t> </a:t>
            </a:r>
            <a:r>
              <a:rPr sz="3800" dirty="0">
                <a:latin typeface="Lucida Sans Unicode"/>
                <a:cs typeface="Lucida Sans Unicode"/>
              </a:rPr>
              <a:t>Delete,</a:t>
            </a:r>
            <a:r>
              <a:rPr sz="3800" spc="-185" dirty="0">
                <a:latin typeface="Lucida Sans Unicode"/>
                <a:cs typeface="Lucida Sans Unicode"/>
              </a:rPr>
              <a:t> </a:t>
            </a:r>
            <a:r>
              <a:rPr sz="3800" spc="175" dirty="0">
                <a:latin typeface="Lucida Sans Unicode"/>
                <a:cs typeface="Lucida Sans Unicode"/>
              </a:rPr>
              <a:t>Update</a:t>
            </a:r>
            <a:r>
              <a:rPr sz="3800" spc="-180" dirty="0">
                <a:latin typeface="Lucida Sans Unicode"/>
                <a:cs typeface="Lucida Sans Unicode"/>
              </a:rPr>
              <a:t> </a:t>
            </a:r>
            <a:r>
              <a:rPr sz="3800" spc="-35" dirty="0">
                <a:latin typeface="Lucida Sans Unicode"/>
                <a:cs typeface="Lucida Sans Unicode"/>
              </a:rPr>
              <a:t>Books.</a:t>
            </a:r>
            <a:endParaRPr sz="3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763C5F-1D54-BDA0-4466-E425863C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2857500"/>
            <a:ext cx="4350327" cy="3490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DA8BA7-20D8-C8C9-8CA9-B41D7742EB33}"/>
              </a:ext>
            </a:extLst>
          </p:cNvPr>
          <p:cNvSpPr/>
          <p:nvPr/>
        </p:nvSpPr>
        <p:spPr>
          <a:xfrm>
            <a:off x="304800" y="876300"/>
            <a:ext cx="4156364" cy="1371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latin typeface="Arial Narrow" panose="020B0606020202030204" pitchFamily="34" charset="0"/>
              </a:rPr>
              <a:t>DIAGRAMS</a:t>
            </a:r>
            <a:endParaRPr lang="en-IN" sz="5400" b="1" i="1" dirty="0">
              <a:latin typeface="Arial Narrow" panose="020B0606020202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0BD45E-5A2E-EC7E-5199-302FB2404DE2}"/>
              </a:ext>
            </a:extLst>
          </p:cNvPr>
          <p:cNvSpPr/>
          <p:nvPr/>
        </p:nvSpPr>
        <p:spPr>
          <a:xfrm>
            <a:off x="609600" y="6348413"/>
            <a:ext cx="3124200" cy="4714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DFD ZERO LEVEL</a:t>
            </a:r>
            <a:endParaRPr lang="en-IN" sz="20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7E25B9-0164-BBD4-9474-EC055672112C}"/>
              </a:ext>
            </a:extLst>
          </p:cNvPr>
          <p:cNvCxnSpPr/>
          <p:nvPr/>
        </p:nvCxnSpPr>
        <p:spPr>
          <a:xfrm flipV="1">
            <a:off x="4613563" y="2247900"/>
            <a:ext cx="2168237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320FC3C-B5E6-6633-E9ED-56FD223F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63" y="391339"/>
            <a:ext cx="4719637" cy="3304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9EDD7F-1800-2F76-B477-9B1CA349F391}"/>
              </a:ext>
            </a:extLst>
          </p:cNvPr>
          <p:cNvSpPr/>
          <p:nvPr/>
        </p:nvSpPr>
        <p:spPr>
          <a:xfrm>
            <a:off x="7543800" y="3695700"/>
            <a:ext cx="3588327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DFD FIRST LEVEL</a:t>
            </a:r>
            <a:endParaRPr lang="en-IN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F174CE-8389-5328-701D-586F7940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437" y="52006"/>
            <a:ext cx="5181600" cy="3338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A17C52-CE58-252D-F96F-C740FD301002}"/>
              </a:ext>
            </a:extLst>
          </p:cNvPr>
          <p:cNvCxnSpPr/>
          <p:nvPr/>
        </p:nvCxnSpPr>
        <p:spPr>
          <a:xfrm flipV="1">
            <a:off x="11695400" y="2043519"/>
            <a:ext cx="1182400" cy="10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C47E0FB-344A-5FBE-5A89-F224794B7E4A}"/>
              </a:ext>
            </a:extLst>
          </p:cNvPr>
          <p:cNvSpPr/>
          <p:nvPr/>
        </p:nvSpPr>
        <p:spPr>
          <a:xfrm>
            <a:off x="13639800" y="3390152"/>
            <a:ext cx="4038600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DFD SECOND LEVEL</a:t>
            </a:r>
            <a:endParaRPr lang="en-IN" sz="2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8DEFC3-2C52-3EB5-124B-6CF68724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57" y="4693247"/>
            <a:ext cx="6491886" cy="4253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A1637E-F388-711F-6626-1B8D3963EB97}"/>
              </a:ext>
            </a:extLst>
          </p:cNvPr>
          <p:cNvSpPr/>
          <p:nvPr/>
        </p:nvSpPr>
        <p:spPr>
          <a:xfrm>
            <a:off x="9144000" y="9029700"/>
            <a:ext cx="5029200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CLASS DIAGRAM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42434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473</Words>
  <Application>Microsoft Office PowerPoint</Application>
  <PresentationFormat>Custom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Lucida Sans Unicode</vt:lpstr>
      <vt:lpstr>Tahoma</vt:lpstr>
      <vt:lpstr>Times New Roman</vt:lpstr>
      <vt:lpstr>Office Theme</vt:lpstr>
      <vt:lpstr>PowerPoint Presentation</vt:lpstr>
      <vt:lpstr>TABLE OF CONTENTS</vt:lpstr>
      <vt:lpstr>Library park</vt:lpstr>
      <vt:lpstr>ABOUT THE  PROJECT</vt:lpstr>
      <vt:lpstr>OBJECTIVE</vt:lpstr>
      <vt:lpstr>REQUIREMENTS</vt:lpstr>
      <vt:lpstr>  TECHNOLOGY USED </vt:lpstr>
      <vt:lpstr>Methodology</vt:lpstr>
      <vt:lpstr>PowerPoint Presentation</vt:lpstr>
      <vt:lpstr>PowerPoint Presentation</vt:lpstr>
      <vt:lpstr>SNEAK PEEK</vt:lpstr>
      <vt:lpstr>PowerPoint Presentation</vt:lpstr>
      <vt:lpstr>  OUTCOMES </vt:lpstr>
      <vt:lpstr>The Team Introduction</vt:lpstr>
      <vt:lpstr>FOR  ANY QUERY!!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Yellow Geometric Business Plan Presentation</dc:title>
  <dc:creator>Shashi Ranjan</dc:creator>
  <cp:keywords>DAFApH722Vc,BAE3FksqajQ</cp:keywords>
  <cp:lastModifiedBy>Shashi Ranjan</cp:lastModifiedBy>
  <cp:revision>7</cp:revision>
  <dcterms:created xsi:type="dcterms:W3CDTF">2022-05-14T11:46:45Z</dcterms:created>
  <dcterms:modified xsi:type="dcterms:W3CDTF">2022-05-19T04:18:30Z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2022-05-14T00:00:00Z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2022-05-14T00:00:00Z</vt:filetime>
  </property>
</Properties>
</file>